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0" y="0"/>
            <a:ext cx="11002298" cy="5446856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FF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A0654-D67E-1749-81C7-61E97DEA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31" y="1790616"/>
            <a:ext cx="4089943" cy="27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officeArt object">
            <a:extLst>
              <a:ext uri="{FF2B5EF4-FFF2-40B4-BE49-F238E27FC236}">
                <a16:creationId xmlns:a16="http://schemas.microsoft.com/office/drawing/2014/main" id="{DFAF5B87-DC81-1E49-A9C9-B4B71EB82333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3686B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rgbClr val="314B66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FF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0457E5-3D15-6341-B77B-21FC3186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31" y="1790616"/>
            <a:ext cx="4089943" cy="27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3686B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rgbClr val="314B66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85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086CF-DC91-964E-9D3C-E2E6AFD1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63" y="1469897"/>
            <a:ext cx="4089943" cy="27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4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175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TeX Gyre Heros</vt:lpstr>
      <vt:lpstr>TeXGyreHeros-Italic</vt:lpstr>
      <vt:lpstr>TeXGyreHeros-Regular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Allen</cp:lastModifiedBy>
  <cp:revision>18</cp:revision>
  <dcterms:created xsi:type="dcterms:W3CDTF">2018-06-25T20:49:30Z</dcterms:created>
  <dcterms:modified xsi:type="dcterms:W3CDTF">2018-07-07T06:50:49Z</dcterms:modified>
</cp:coreProperties>
</file>