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51" r:id="rId1"/>
    <p:sldMasterId id="2147483675" r:id="rId2"/>
    <p:sldMasterId id="2147483894" r:id="rId3"/>
    <p:sldMasterId id="2147483906" r:id="rId4"/>
    <p:sldMasterId id="2147483931" r:id="rId5"/>
  </p:sldMasterIdLst>
  <p:notesMasterIdLst>
    <p:notesMasterId r:id="rId35"/>
  </p:notesMasterIdLst>
  <p:sldIdLst>
    <p:sldId id="1211" r:id="rId6"/>
    <p:sldId id="1432" r:id="rId7"/>
    <p:sldId id="1383" r:id="rId8"/>
    <p:sldId id="1354" r:id="rId9"/>
    <p:sldId id="1355" r:id="rId10"/>
    <p:sldId id="1356" r:id="rId11"/>
    <p:sldId id="1357" r:id="rId12"/>
    <p:sldId id="1358" r:id="rId13"/>
    <p:sldId id="1359" r:id="rId14"/>
    <p:sldId id="1412" r:id="rId15"/>
    <p:sldId id="1360" r:id="rId16"/>
    <p:sldId id="1361" r:id="rId17"/>
    <p:sldId id="1365" r:id="rId18"/>
    <p:sldId id="1228" r:id="rId19"/>
    <p:sldId id="1433" r:id="rId20"/>
    <p:sldId id="1414" r:id="rId21"/>
    <p:sldId id="1413" r:id="rId22"/>
    <p:sldId id="1417" r:id="rId23"/>
    <p:sldId id="1418" r:id="rId24"/>
    <p:sldId id="1419" r:id="rId25"/>
    <p:sldId id="1420" r:id="rId26"/>
    <p:sldId id="1435" r:id="rId27"/>
    <p:sldId id="1427" r:id="rId28"/>
    <p:sldId id="1429" r:id="rId29"/>
    <p:sldId id="1428" r:id="rId30"/>
    <p:sldId id="1436" r:id="rId31"/>
    <p:sldId id="1416" r:id="rId32"/>
    <p:sldId id="1430" r:id="rId33"/>
    <p:sldId id="1411" r:id="rId34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宋体" pitchFamily="2" charset="-122"/>
        <a:cs typeface="+mn-cs"/>
      </a:defRPr>
    </a:lvl1pPr>
    <a:lvl2pPr marL="457153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宋体" pitchFamily="2" charset="-122"/>
        <a:cs typeface="+mn-cs"/>
      </a:defRPr>
    </a:lvl2pPr>
    <a:lvl3pPr marL="914305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宋体" pitchFamily="2" charset="-122"/>
        <a:cs typeface="+mn-cs"/>
      </a:defRPr>
    </a:lvl3pPr>
    <a:lvl4pPr marL="1371458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宋体" pitchFamily="2" charset="-122"/>
        <a:cs typeface="+mn-cs"/>
      </a:defRPr>
    </a:lvl4pPr>
    <a:lvl5pPr marL="182861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宋体" pitchFamily="2" charset="-122"/>
        <a:cs typeface="+mn-cs"/>
      </a:defRPr>
    </a:lvl5pPr>
    <a:lvl6pPr marL="2285763" algn="l" defTabSz="914305" rtl="0" eaLnBrk="1" latinLnBrk="0" hangingPunct="1">
      <a:defRPr sz="2400" kern="1200">
        <a:solidFill>
          <a:schemeClr val="tx1"/>
        </a:solidFill>
        <a:latin typeface="Times" pitchFamily="18" charset="0"/>
        <a:ea typeface="宋体" pitchFamily="2" charset="-122"/>
        <a:cs typeface="+mn-cs"/>
      </a:defRPr>
    </a:lvl6pPr>
    <a:lvl7pPr marL="2742915" algn="l" defTabSz="914305" rtl="0" eaLnBrk="1" latinLnBrk="0" hangingPunct="1">
      <a:defRPr sz="2400" kern="1200">
        <a:solidFill>
          <a:schemeClr val="tx1"/>
        </a:solidFill>
        <a:latin typeface="Times" pitchFamily="18" charset="0"/>
        <a:ea typeface="宋体" pitchFamily="2" charset="-122"/>
        <a:cs typeface="+mn-cs"/>
      </a:defRPr>
    </a:lvl7pPr>
    <a:lvl8pPr marL="3200068" algn="l" defTabSz="914305" rtl="0" eaLnBrk="1" latinLnBrk="0" hangingPunct="1">
      <a:defRPr sz="2400" kern="1200">
        <a:solidFill>
          <a:schemeClr val="tx1"/>
        </a:solidFill>
        <a:latin typeface="Times" pitchFamily="18" charset="0"/>
        <a:ea typeface="宋体" pitchFamily="2" charset="-122"/>
        <a:cs typeface="+mn-cs"/>
      </a:defRPr>
    </a:lvl8pPr>
    <a:lvl9pPr marL="3657220" algn="l" defTabSz="914305" rtl="0" eaLnBrk="1" latinLnBrk="0" hangingPunct="1">
      <a:defRPr sz="2400" kern="1200">
        <a:solidFill>
          <a:schemeClr val="tx1"/>
        </a:solidFill>
        <a:latin typeface="Times" pitchFamily="18" charset="0"/>
        <a:ea typeface="宋体" pitchFamily="2" charset="-122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3300"/>
    <a:srgbClr val="0000FF"/>
    <a:srgbClr val="663300"/>
    <a:srgbClr val="003366"/>
    <a:srgbClr val="FF0000"/>
    <a:srgbClr val="00FF00"/>
    <a:srgbClr val="FFFF00"/>
    <a:srgbClr val="00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40" autoAdjust="0"/>
    <p:restoredTop sz="94614" autoAdjust="0"/>
  </p:normalViewPr>
  <p:slideViewPr>
    <p:cSldViewPr>
      <p:cViewPr varScale="1">
        <p:scale>
          <a:sx n="69" d="100"/>
          <a:sy n="69" d="100"/>
        </p:scale>
        <p:origin x="-456" y="-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image" Target="../media/image34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ea typeface="+mn-ea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939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noProof="0" smtClean="0"/>
              <a:t>Click to edit Master text styles</a:t>
            </a:r>
          </a:p>
          <a:p>
            <a:pPr lvl="1"/>
            <a:r>
              <a:rPr lang="en-US" altLang="zh-CN" noProof="0" smtClean="0"/>
              <a:t>Second level</a:t>
            </a:r>
          </a:p>
          <a:p>
            <a:pPr lvl="2"/>
            <a:r>
              <a:rPr lang="en-US" altLang="zh-CN" noProof="0" smtClean="0"/>
              <a:t>Third level</a:t>
            </a:r>
          </a:p>
          <a:p>
            <a:pPr lvl="3"/>
            <a:r>
              <a:rPr lang="en-US" altLang="zh-CN" noProof="0" smtClean="0"/>
              <a:t>Fourth level</a:t>
            </a:r>
          </a:p>
          <a:p>
            <a:pPr lvl="4"/>
            <a:r>
              <a:rPr lang="en-US" altLang="zh-CN" noProof="0" smtClean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ea typeface="+mn-ea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ea typeface="+mn-ea"/>
              </a:defRPr>
            </a:lvl1pPr>
          </a:lstStyle>
          <a:p>
            <a:pPr>
              <a:defRPr/>
            </a:pPr>
            <a:fld id="{614A2BB4-76FB-45C9-8C01-704ECD4F6255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83842495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1pPr>
    <a:lvl2pPr marL="457153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2pPr>
    <a:lvl3pPr marL="914305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3pPr>
    <a:lvl4pPr marL="1371458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4pPr>
    <a:lvl5pPr marL="182861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5pPr>
    <a:lvl6pPr marL="2285763" algn="l" defTabSz="91430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915" algn="l" defTabSz="91430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068" algn="l" defTabSz="91430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220" algn="l" defTabSz="91430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DDCA425D-4E38-4E13-A8F2-24C08C1C43EA}" type="slidenum">
              <a:rPr lang="en-US"/>
              <a:pPr/>
              <a:t>23</a:t>
            </a:fld>
            <a:endParaRPr lang="en-US"/>
          </a:p>
        </p:txBody>
      </p:sp>
      <p:sp>
        <p:nvSpPr>
          <p:cNvPr id="3481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68825" cy="34258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481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512" y="4343231"/>
            <a:ext cx="5485536" cy="411378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zh-CN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A2AAD2CD-B2A8-454D-887D-1CBB57504D31}" type="slidenum">
              <a:rPr lang="en-US"/>
              <a:pPr/>
              <a:t>24</a:t>
            </a:fld>
            <a:endParaRPr lang="en-US"/>
          </a:p>
        </p:txBody>
      </p:sp>
      <p:sp>
        <p:nvSpPr>
          <p:cNvPr id="3686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686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512" y="4343230"/>
            <a:ext cx="5486976" cy="4115139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zh-CN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D5C6DE1-9FD8-4991-8219-65C98FD4B1D4}" type="slidenum">
              <a:rPr lang="en-US"/>
              <a:pPr/>
              <a:t>25</a:t>
            </a:fld>
            <a:endParaRPr lang="en-US"/>
          </a:p>
        </p:txBody>
      </p:sp>
      <p:sp>
        <p:nvSpPr>
          <p:cNvPr id="3584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003786" y="695134"/>
            <a:ext cx="4848989" cy="342815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584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512" y="4343230"/>
            <a:ext cx="5486976" cy="4115139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zh-CN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2B46D70C-8FC4-4AE1-BB38-E5919A0A8D70}" type="slidenum">
              <a:rPr lang="en-US"/>
              <a:pPr/>
              <a:t>27</a:t>
            </a:fld>
            <a:endParaRPr lang="en-US"/>
          </a:p>
        </p:txBody>
      </p:sp>
      <p:sp>
        <p:nvSpPr>
          <p:cNvPr id="2355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355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512" y="4343230"/>
            <a:ext cx="5486976" cy="4115139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zh-CN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1813"/>
            <a:ext cx="5029200" cy="41163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CN" alt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3491" name="备注占位符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 smtClean="0"/>
          </a:p>
        </p:txBody>
      </p:sp>
      <p:sp>
        <p:nvSpPr>
          <p:cNvPr id="50180" name="灯片编号占位符 3"/>
          <p:cNvSpPr txBox="1">
            <a:spLocks noGrp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>
              <a:defRPr/>
            </a:pPr>
            <a:fld id="{9CF61207-D6DB-4407-BAE3-FF6A1C6B77B4}" type="slidenum">
              <a:rPr lang="en-US" altLang="zh-CN" sz="1200">
                <a:ea typeface="+mn-ea"/>
              </a:rPr>
              <a:pPr algn="r">
                <a:defRPr/>
              </a:pPr>
              <a:t>11</a:t>
            </a:fld>
            <a:endParaRPr lang="en-US" altLang="zh-CN" sz="1200">
              <a:ea typeface="+mn-ea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7822987F-87AE-43B6-920D-7CD5BC9F7D4E}" type="slidenum">
              <a:rPr lang="en-US"/>
              <a:pPr/>
              <a:t>16</a:t>
            </a:fld>
            <a:endParaRPr lang="en-US"/>
          </a:p>
        </p:txBody>
      </p:sp>
      <p:sp>
        <p:nvSpPr>
          <p:cNvPr id="2150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150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512" y="4343230"/>
            <a:ext cx="5486976" cy="4115139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zh-CN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71C28EB5-38D3-48C7-85AC-219A345FFB05}" type="slidenum">
              <a:rPr lang="en-US"/>
              <a:pPr/>
              <a:t>17</a:t>
            </a:fld>
            <a:endParaRPr lang="en-US"/>
          </a:p>
        </p:txBody>
      </p:sp>
      <p:sp>
        <p:nvSpPr>
          <p:cNvPr id="2048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048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512" y="4343230"/>
            <a:ext cx="5486976" cy="4115139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zh-CN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437EEF96-7FBC-46A8-BE24-19660378364D}" type="slidenum">
              <a:rPr lang="en-US"/>
              <a:pPr/>
              <a:t>18</a:t>
            </a:fld>
            <a:endParaRPr lang="en-US"/>
          </a:p>
        </p:txBody>
      </p:sp>
      <p:sp>
        <p:nvSpPr>
          <p:cNvPr id="2457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68825" cy="34258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457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512" y="4343231"/>
            <a:ext cx="5485536" cy="411378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zh-CN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FCBDDF4-56EE-4FE8-A80D-A5A4E2C25A8E}" type="slidenum">
              <a:rPr lang="en-US"/>
              <a:pPr/>
              <a:t>19</a:t>
            </a:fld>
            <a:endParaRPr lang="en-US"/>
          </a:p>
        </p:txBody>
      </p:sp>
      <p:sp>
        <p:nvSpPr>
          <p:cNvPr id="2560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68825" cy="34258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560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512" y="4343231"/>
            <a:ext cx="5485536" cy="411378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zh-CN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83419C0-03A9-45F4-80DF-AD6E060EB871}" type="slidenum">
              <a:rPr lang="en-US"/>
              <a:pPr/>
              <a:t>20</a:t>
            </a:fld>
            <a:endParaRPr lang="en-US"/>
          </a:p>
        </p:txBody>
      </p:sp>
      <p:sp>
        <p:nvSpPr>
          <p:cNvPr id="2662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68825" cy="34258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662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512" y="4343231"/>
            <a:ext cx="5485536" cy="411378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zh-CN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0889F1DB-E6B6-461C-B7CF-D31DA4382A9E}" type="slidenum">
              <a:rPr lang="en-US"/>
              <a:pPr/>
              <a:t>21</a:t>
            </a:fld>
            <a:endParaRPr lang="en-US"/>
          </a:p>
        </p:txBody>
      </p:sp>
      <p:sp>
        <p:nvSpPr>
          <p:cNvPr id="2764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68825" cy="34258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765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512" y="4343231"/>
            <a:ext cx="5485536" cy="411378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zh-CN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7.png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1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53" indent="0" algn="ctr">
              <a:buNone/>
              <a:defRPr/>
            </a:lvl2pPr>
            <a:lvl3pPr marL="914305" indent="0" algn="ctr">
              <a:buNone/>
              <a:defRPr/>
            </a:lvl3pPr>
            <a:lvl4pPr marL="1371458" indent="0" algn="ctr">
              <a:buNone/>
              <a:defRPr/>
            </a:lvl4pPr>
            <a:lvl5pPr marL="1828610" indent="0" algn="ctr">
              <a:buNone/>
              <a:defRPr/>
            </a:lvl5pPr>
            <a:lvl6pPr marL="2285763" indent="0" algn="ctr">
              <a:buNone/>
              <a:defRPr/>
            </a:lvl6pPr>
            <a:lvl7pPr marL="2742915" indent="0" algn="ctr">
              <a:buNone/>
              <a:defRPr/>
            </a:lvl7pPr>
            <a:lvl8pPr marL="3200068" indent="0" algn="ctr">
              <a:buNone/>
              <a:defRPr/>
            </a:lvl8pPr>
            <a:lvl9pPr marL="3657220" indent="0" algn="ctr">
              <a:buNone/>
              <a:defRPr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Rectangle 2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260365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2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65948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38926" y="1773239"/>
            <a:ext cx="2058988" cy="4103687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1" y="1773239"/>
            <a:ext cx="6029325" cy="4103687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2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68786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1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53" indent="0" algn="ctr">
              <a:buNone/>
              <a:defRPr/>
            </a:lvl2pPr>
            <a:lvl3pPr marL="914305" indent="0" algn="ctr">
              <a:buNone/>
              <a:defRPr/>
            </a:lvl3pPr>
            <a:lvl4pPr marL="1371458" indent="0" algn="ctr">
              <a:buNone/>
              <a:defRPr/>
            </a:lvl4pPr>
            <a:lvl5pPr marL="1828610" indent="0" algn="ctr">
              <a:buNone/>
              <a:defRPr/>
            </a:lvl5pPr>
            <a:lvl6pPr marL="2285763" indent="0" algn="ctr">
              <a:buNone/>
              <a:defRPr/>
            </a:lvl6pPr>
            <a:lvl7pPr marL="2742915" indent="0" algn="ctr">
              <a:buNone/>
              <a:defRPr/>
            </a:lvl7pPr>
            <a:lvl8pPr marL="3200068" indent="0" algn="ctr">
              <a:buNone/>
              <a:defRPr/>
            </a:lvl8pPr>
            <a:lvl9pPr marL="3657220" indent="0" algn="ctr">
              <a:buNone/>
              <a:defRPr/>
            </a:lvl9pPr>
          </a:lstStyle>
          <a:p>
            <a:r>
              <a:rPr lang="en-AU" smtClean="0"/>
              <a:t>Click to edit Master subtitle style</a:t>
            </a:r>
            <a:endParaRPr lang="en-US"/>
          </a:p>
        </p:txBody>
      </p:sp>
      <p:sp>
        <p:nvSpPr>
          <p:cNvPr id="4" name="Rectangle 20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宋体" pitchFamily="2" charset="-122"/>
              </a:defRPr>
            </a:lvl1pPr>
          </a:lstStyle>
          <a:p>
            <a:pPr>
              <a:defRPr/>
            </a:pPr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40232227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24201" y="381000"/>
            <a:ext cx="5867400" cy="639762"/>
          </a:xfrm>
        </p:spPr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76401"/>
            <a:ext cx="7499350" cy="4310062"/>
          </a:xfrm>
        </p:spPr>
        <p:txBody>
          <a:bodyPr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Rectangle 20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宋体" pitchFamily="2" charset="-122"/>
              </a:defRPr>
            </a:lvl1pPr>
          </a:lstStyle>
          <a:p>
            <a:pPr>
              <a:defRPr/>
            </a:pPr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39797433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53" indent="0">
              <a:buNone/>
              <a:defRPr sz="1800"/>
            </a:lvl2pPr>
            <a:lvl3pPr marL="914305" indent="0">
              <a:buNone/>
              <a:defRPr sz="1600"/>
            </a:lvl3pPr>
            <a:lvl4pPr marL="1371458" indent="0">
              <a:buNone/>
              <a:defRPr sz="1400"/>
            </a:lvl4pPr>
            <a:lvl5pPr marL="1828610" indent="0">
              <a:buNone/>
              <a:defRPr sz="1400"/>
            </a:lvl5pPr>
            <a:lvl6pPr marL="2285763" indent="0">
              <a:buNone/>
              <a:defRPr sz="1400"/>
            </a:lvl6pPr>
            <a:lvl7pPr marL="2742915" indent="0">
              <a:buNone/>
              <a:defRPr sz="1400"/>
            </a:lvl7pPr>
            <a:lvl8pPr marL="3200068" indent="0">
              <a:buNone/>
              <a:defRPr sz="1400"/>
            </a:lvl8pPr>
            <a:lvl9pPr marL="3657220" indent="0">
              <a:buNone/>
              <a:defRPr sz="1400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4" name="Rectangle 20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宋体" pitchFamily="2" charset="-122"/>
              </a:defRPr>
            </a:lvl1pPr>
          </a:lstStyle>
          <a:p>
            <a:pPr>
              <a:defRPr/>
            </a:pPr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10096129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1" y="2633663"/>
            <a:ext cx="3673475" cy="32432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83076" y="2633663"/>
            <a:ext cx="3673475" cy="32432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5" name="Rectangle 20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宋体" pitchFamily="2" charset="-122"/>
              </a:defRPr>
            </a:lvl1pPr>
          </a:lstStyle>
          <a:p>
            <a:pPr>
              <a:defRPr/>
            </a:pPr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3620297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3" indent="0">
              <a:buNone/>
              <a:defRPr sz="2000" b="1"/>
            </a:lvl2pPr>
            <a:lvl3pPr marL="914305" indent="0">
              <a:buNone/>
              <a:defRPr sz="1800" b="1"/>
            </a:lvl3pPr>
            <a:lvl4pPr marL="1371458" indent="0">
              <a:buNone/>
              <a:defRPr sz="1600" b="1"/>
            </a:lvl4pPr>
            <a:lvl5pPr marL="1828610" indent="0">
              <a:buNone/>
              <a:defRPr sz="1600" b="1"/>
            </a:lvl5pPr>
            <a:lvl6pPr marL="2285763" indent="0">
              <a:buNone/>
              <a:defRPr sz="1600" b="1"/>
            </a:lvl6pPr>
            <a:lvl7pPr marL="2742915" indent="0">
              <a:buNone/>
              <a:defRPr sz="1600" b="1"/>
            </a:lvl7pPr>
            <a:lvl8pPr marL="3200068" indent="0">
              <a:buNone/>
              <a:defRPr sz="1600" b="1"/>
            </a:lvl8pPr>
            <a:lvl9pPr marL="3657220" indent="0">
              <a:buNone/>
              <a:defRPr sz="1600" b="1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3" indent="0">
              <a:buNone/>
              <a:defRPr sz="2000" b="1"/>
            </a:lvl2pPr>
            <a:lvl3pPr marL="914305" indent="0">
              <a:buNone/>
              <a:defRPr sz="1800" b="1"/>
            </a:lvl3pPr>
            <a:lvl4pPr marL="1371458" indent="0">
              <a:buNone/>
              <a:defRPr sz="1600" b="1"/>
            </a:lvl4pPr>
            <a:lvl5pPr marL="1828610" indent="0">
              <a:buNone/>
              <a:defRPr sz="1600" b="1"/>
            </a:lvl5pPr>
            <a:lvl6pPr marL="2285763" indent="0">
              <a:buNone/>
              <a:defRPr sz="1600" b="1"/>
            </a:lvl6pPr>
            <a:lvl7pPr marL="2742915" indent="0">
              <a:buNone/>
              <a:defRPr sz="1600" b="1"/>
            </a:lvl7pPr>
            <a:lvl8pPr marL="3200068" indent="0">
              <a:buNone/>
              <a:defRPr sz="1600" b="1"/>
            </a:lvl8pPr>
            <a:lvl9pPr marL="3657220" indent="0">
              <a:buNone/>
              <a:defRPr sz="1600" b="1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7" name="Rectangle 20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宋体" pitchFamily="2" charset="-122"/>
              </a:defRPr>
            </a:lvl1pPr>
          </a:lstStyle>
          <a:p>
            <a:pPr>
              <a:defRPr/>
            </a:pPr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22921399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Rectangle 20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宋体" pitchFamily="2" charset="-122"/>
              </a:defRPr>
            </a:lvl1pPr>
          </a:lstStyle>
          <a:p>
            <a:pPr>
              <a:defRPr/>
            </a:pPr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15533434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0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宋体" pitchFamily="2" charset="-122"/>
              </a:defRPr>
            </a:lvl1pPr>
          </a:lstStyle>
          <a:p>
            <a:pPr>
              <a:defRPr/>
            </a:pPr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304933346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53" indent="0">
              <a:buNone/>
              <a:defRPr sz="1200"/>
            </a:lvl2pPr>
            <a:lvl3pPr marL="914305" indent="0">
              <a:buNone/>
              <a:defRPr sz="1000"/>
            </a:lvl3pPr>
            <a:lvl4pPr marL="1371458" indent="0">
              <a:buNone/>
              <a:defRPr sz="900"/>
            </a:lvl4pPr>
            <a:lvl5pPr marL="1828610" indent="0">
              <a:buNone/>
              <a:defRPr sz="900"/>
            </a:lvl5pPr>
            <a:lvl6pPr marL="2285763" indent="0">
              <a:buNone/>
              <a:defRPr sz="900"/>
            </a:lvl6pPr>
            <a:lvl7pPr marL="2742915" indent="0">
              <a:buNone/>
              <a:defRPr sz="900"/>
            </a:lvl7pPr>
            <a:lvl8pPr marL="3200068" indent="0">
              <a:buNone/>
              <a:defRPr sz="900"/>
            </a:lvl8pPr>
            <a:lvl9pPr marL="3657220" indent="0">
              <a:buNone/>
              <a:defRPr sz="900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5" name="Rectangle 20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宋体" pitchFamily="2" charset="-122"/>
              </a:defRPr>
            </a:lvl1pPr>
          </a:lstStyle>
          <a:p>
            <a:pPr>
              <a:defRPr/>
            </a:pPr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24214179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2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748344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53" indent="0">
              <a:buNone/>
              <a:defRPr sz="2800"/>
            </a:lvl2pPr>
            <a:lvl3pPr marL="914305" indent="0">
              <a:buNone/>
              <a:defRPr sz="2400"/>
            </a:lvl3pPr>
            <a:lvl4pPr marL="1371458" indent="0">
              <a:buNone/>
              <a:defRPr sz="2000"/>
            </a:lvl4pPr>
            <a:lvl5pPr marL="1828610" indent="0">
              <a:buNone/>
              <a:defRPr sz="2000"/>
            </a:lvl5pPr>
            <a:lvl6pPr marL="2285763" indent="0">
              <a:buNone/>
              <a:defRPr sz="2000"/>
            </a:lvl6pPr>
            <a:lvl7pPr marL="2742915" indent="0">
              <a:buNone/>
              <a:defRPr sz="2000"/>
            </a:lvl7pPr>
            <a:lvl8pPr marL="3200068" indent="0">
              <a:buNone/>
              <a:defRPr sz="2000"/>
            </a:lvl8pPr>
            <a:lvl9pPr marL="365722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53" indent="0">
              <a:buNone/>
              <a:defRPr sz="1200"/>
            </a:lvl2pPr>
            <a:lvl3pPr marL="914305" indent="0">
              <a:buNone/>
              <a:defRPr sz="1000"/>
            </a:lvl3pPr>
            <a:lvl4pPr marL="1371458" indent="0">
              <a:buNone/>
              <a:defRPr sz="900"/>
            </a:lvl4pPr>
            <a:lvl5pPr marL="1828610" indent="0">
              <a:buNone/>
              <a:defRPr sz="900"/>
            </a:lvl5pPr>
            <a:lvl6pPr marL="2285763" indent="0">
              <a:buNone/>
              <a:defRPr sz="900"/>
            </a:lvl6pPr>
            <a:lvl7pPr marL="2742915" indent="0">
              <a:buNone/>
              <a:defRPr sz="900"/>
            </a:lvl7pPr>
            <a:lvl8pPr marL="3200068" indent="0">
              <a:buNone/>
              <a:defRPr sz="900"/>
            </a:lvl8pPr>
            <a:lvl9pPr marL="3657220" indent="0">
              <a:buNone/>
              <a:defRPr sz="900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5" name="Rectangle 20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宋体" pitchFamily="2" charset="-122"/>
              </a:defRPr>
            </a:lvl1pPr>
          </a:lstStyle>
          <a:p>
            <a:pPr>
              <a:defRPr/>
            </a:pPr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244730075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Rectangle 20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宋体" pitchFamily="2" charset="-122"/>
              </a:defRPr>
            </a:lvl1pPr>
          </a:lstStyle>
          <a:p>
            <a:pPr>
              <a:defRPr/>
            </a:pPr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86404602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38926" y="1773239"/>
            <a:ext cx="2058988" cy="4103687"/>
          </a:xfrm>
        </p:spPr>
        <p:txBody>
          <a:bodyPr vert="eaVert"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1" y="1773239"/>
            <a:ext cx="6029325" cy="4103687"/>
          </a:xfrm>
        </p:spPr>
        <p:txBody>
          <a:bodyPr vert="eaVert"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Rectangle 20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宋体" pitchFamily="2" charset="-122"/>
              </a:defRPr>
            </a:lvl1pPr>
          </a:lstStyle>
          <a:p>
            <a:pPr>
              <a:defRPr/>
            </a:pPr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200181421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" descr="cvo_logo"/>
          <p:cNvPicPr>
            <a:picLocks noChangeAspect="1" noChangeArrowheads="1"/>
          </p:cNvPicPr>
          <p:nvPr userDrawn="1"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6516216" y="332656"/>
            <a:ext cx="2243034" cy="5944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reflection blurRad="6350" stA="50000" endA="295" endPos="92000" dist="101600" dir="5400000" sy="-100000" algn="bl" rotWithShape="0"/>
          </a:effectLst>
        </p:spPr>
      </p:pic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solidFill>
            <a:schemeClr val="tx2"/>
          </a:solidFill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dirty="0" smtClean="0"/>
              <a:t>单击此处编辑母版副标题样式</a:t>
            </a:r>
            <a:endParaRPr lang="zh-CN" altLang="en-US" dirty="0"/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E86AF6-B764-4DD6-B090-E28B826C5FA2}" type="datetimeFigureOut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2012/5/22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308725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0504A9-C520-434B-8006-07EDADC04CBF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26632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lijian\Desktop\china-vo_logo.png"/>
          <p:cNvPicPr>
            <a:picLocks noChangeAspect="1" noChangeArrowheads="1"/>
          </p:cNvPicPr>
          <p:nvPr userDrawn="1"/>
        </p:nvPicPr>
        <p:blipFill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 rot="5400000">
            <a:off x="6237479" y="3510303"/>
            <a:ext cx="4464496" cy="1133538"/>
          </a:xfrm>
          <a:prstGeom prst="rect">
            <a:avLst/>
          </a:prstGeom>
          <a:noFill/>
        </p:spPr>
      </p:pic>
      <p:sp>
        <p:nvSpPr>
          <p:cNvPr id="5" name="矩形 4"/>
          <p:cNvSpPr/>
          <p:nvPr userDrawn="1"/>
        </p:nvSpPr>
        <p:spPr>
          <a:xfrm>
            <a:off x="0" y="0"/>
            <a:ext cx="9144000" cy="1484313"/>
          </a:xfrm>
          <a:prstGeom prst="rect">
            <a:avLst/>
          </a:prstGeom>
          <a:solidFill>
            <a:schemeClr val="tx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00">
              <a:solidFill>
                <a:prstClr val="white"/>
              </a:solidFill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67544" y="1628800"/>
            <a:ext cx="7776864" cy="4525963"/>
          </a:xfrm>
        </p:spPr>
        <p:txBody>
          <a:bodyPr/>
          <a:lstStyle/>
          <a:p>
            <a:pPr lvl="0"/>
            <a:r>
              <a:rPr lang="zh-CN" altLang="en-US" dirty="0" smtClean="0"/>
              <a:t>单击此处编辑母版文本样式</a:t>
            </a:r>
          </a:p>
          <a:p>
            <a:pPr lvl="1"/>
            <a:r>
              <a:rPr lang="zh-CN" altLang="en-US" dirty="0" smtClean="0"/>
              <a:t>第二级</a:t>
            </a:r>
          </a:p>
          <a:p>
            <a:pPr lvl="2"/>
            <a:r>
              <a:rPr lang="zh-CN" altLang="en-US" dirty="0" smtClean="0"/>
              <a:t>第三级</a:t>
            </a:r>
          </a:p>
          <a:p>
            <a:pPr lvl="3"/>
            <a:r>
              <a:rPr lang="zh-CN" altLang="en-US" dirty="0" smtClean="0"/>
              <a:t>第四级</a:t>
            </a:r>
          </a:p>
          <a:p>
            <a:pPr lvl="4"/>
            <a:r>
              <a:rPr lang="zh-CN" altLang="en-US" dirty="0" smtClean="0"/>
              <a:t>第五级</a:t>
            </a:r>
            <a:endParaRPr lang="zh-CN" altLang="en-US" dirty="0"/>
          </a:p>
        </p:txBody>
      </p:sp>
      <p:sp>
        <p:nvSpPr>
          <p:cNvPr id="6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232237-16C1-45A7-B6BE-FB5BB9315569}" type="datetimeFigureOut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2012/5/22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CAB3AD-80B6-4776-8E50-4A9BCF96797F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242823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solidFill>
            <a:schemeClr val="tx2"/>
          </a:solidFill>
          <a:ln>
            <a:solidFill>
              <a:schemeClr val="accent1"/>
            </a:solidFill>
          </a:ln>
        </p:spPr>
        <p:txBody>
          <a:bodyPr anchor="t"/>
          <a:lstStyle>
            <a:lvl1pPr algn="l">
              <a:defRPr sz="4000" b="1" cap="all">
                <a:solidFill>
                  <a:schemeClr val="bg1"/>
                </a:solidFill>
              </a:defRPr>
            </a:lvl1pPr>
          </a:lstStyle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8E975B-1BF5-4F7A-8458-A85B5E4CB3DF}" type="datetimeFigureOut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2012/5/22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4A30D8-8266-4B84-9C3E-59311BADC876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327350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42CD8D-1314-47D4-AA22-6613232B2A64}" type="datetimeFigureOut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2012/5/22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FF8C2A-5131-4CD3-A23B-A2B536C93C14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535468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530407-E14C-4528-8203-2EF997442A07}" type="datetimeFigureOut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2012/5/22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1D98D7-950D-48CB-8A92-9A8D5A65DD70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508720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0EDFBB-2FCC-4B64-BBE7-B69F86DD65AA}" type="datetimeFigureOut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2012/5/22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F59DB5-DDDB-4F95-A83A-20E2BA97AB8B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178375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539709-A3C1-4697-A681-0DE2DDCBC2D5}" type="datetimeFigureOut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2012/5/22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068957-7DCE-428E-8543-A023E9B835CD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21588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53" indent="0">
              <a:buNone/>
              <a:defRPr sz="1800"/>
            </a:lvl2pPr>
            <a:lvl3pPr marL="914305" indent="0">
              <a:buNone/>
              <a:defRPr sz="1600"/>
            </a:lvl3pPr>
            <a:lvl4pPr marL="1371458" indent="0">
              <a:buNone/>
              <a:defRPr sz="1400"/>
            </a:lvl4pPr>
            <a:lvl5pPr marL="1828610" indent="0">
              <a:buNone/>
              <a:defRPr sz="1400"/>
            </a:lvl5pPr>
            <a:lvl6pPr marL="2285763" indent="0">
              <a:buNone/>
              <a:defRPr sz="1400"/>
            </a:lvl6pPr>
            <a:lvl7pPr marL="2742915" indent="0">
              <a:buNone/>
              <a:defRPr sz="1400"/>
            </a:lvl7pPr>
            <a:lvl8pPr marL="3200068" indent="0">
              <a:buNone/>
              <a:defRPr sz="1400"/>
            </a:lvl8pPr>
            <a:lvl9pPr marL="365722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Rectangle 2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630753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FA978C-3417-4F8B-8F57-FBC6BACEF45E}" type="datetimeFigureOut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2012/5/22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3B3FAE-F0FC-4210-B09D-61F1B7C5269C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641340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solidFill>
            <a:schemeClr val="tx2"/>
          </a:solidFill>
        </p:spPr>
        <p:txBody>
          <a:bodyPr anchor="b"/>
          <a:lstStyle>
            <a:lvl1pPr algn="l">
              <a:defRPr sz="2000" b="1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dirty="0" smtClean="0"/>
              <a:t>单击此处编辑母版文本样式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10D0E4-0A5D-4502-A6BA-566966D077BE}" type="datetimeFigureOut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2012/5/22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FF842B-7671-4ED4-8CFF-4B3AEE44C2FE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751311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C958E7-2BC0-44DB-99AB-3C5DEE45BEF5}" type="datetimeFigureOut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2012/5/22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71B273-2D4D-46C8-819E-8B94A5B4F708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614749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D1A45F-5899-408D-B59A-97E42FE9C52F}" type="datetimeFigureOut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2012/5/22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DD179D-CC8E-4FB2-8798-73314663DB59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504096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chartAndTx">
  <p:cSld name="标题，图表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表占位符 2"/>
          <p:cNvSpPr>
            <a:spLocks noGrp="1"/>
          </p:cNvSpPr>
          <p:nvPr>
            <p:ph type="chart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625157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s-ES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1"/>
          </p:nvPr>
        </p:nvSpPr>
        <p:spPr>
          <a:xfrm>
            <a:off x="6553200" y="624840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6CC7A2EB-464A-46A5-8DAB-9FB3C0895D86}" type="slidenum">
              <a:rPr lang="es-ES" altLang="zh-CN"/>
              <a:pPr/>
              <a:t>‹#›</a:t>
            </a:fld>
            <a:endParaRPr lang="es-ES" altLang="zh-CN"/>
          </a:p>
        </p:txBody>
      </p:sp>
      <p:sp>
        <p:nvSpPr>
          <p:cNvPr id="7" name="页脚占位符 6"/>
          <p:cNvSpPr>
            <a:spLocks noGrp="1"/>
          </p:cNvSpPr>
          <p:nvPr>
            <p:ph type="ftr" sz="quarter" idx="12"/>
          </p:nvPr>
        </p:nvSpPr>
        <p:spPr>
          <a:xfrm>
            <a:off x="3124200" y="6248400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s-ES" altLang="zh-CN"/>
          </a:p>
        </p:txBody>
      </p:sp>
    </p:spTree>
    <p:extLst>
      <p:ext uri="{BB962C8B-B14F-4D97-AF65-F5344CB8AC3E}">
        <p14:creationId xmlns:p14="http://schemas.microsoft.com/office/powerpoint/2010/main" val="29885327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Rectangle 2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357781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2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514378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Rectangle 2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551076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2633663"/>
            <a:ext cx="3673475" cy="32432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283075" y="2633663"/>
            <a:ext cx="3673475" cy="32432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Rectangle 2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149304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Rectangle 2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494318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1" y="2633663"/>
            <a:ext cx="3673475" cy="32432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283076" y="2633663"/>
            <a:ext cx="3673475" cy="32432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Rectangle 2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9461154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Rectangle 2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992230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149046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Rectangle 2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076398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 smtClean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Rectangle 2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275163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2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981187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38925" y="1773238"/>
            <a:ext cx="2058988" cy="4103687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773238"/>
            <a:ext cx="6029325" cy="4103687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2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2973804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 bwMode="lt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\\sfp.silverfoxprod.com\Work\White_Whale\5-10358_Alyssa_Felda\MS_Templates_2011\SFP_Art\4X3 Art\PNG\New folder\MSR_Cloud_Lower Graphic.png"/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639"/>
          <a:stretch/>
        </p:blipFill>
        <p:spPr bwMode="auto">
          <a:xfrm>
            <a:off x="0" y="5197344"/>
            <a:ext cx="9144000" cy="1670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\\sfp.silverfoxprod.com\Work\White_Whale\5-10358_Alyssa_Felda\MS_Templates_2011\SFP_Art\4X3 Art\PNG\New folder\MSR_All_Icons.png"/>
          <p:cNvPicPr>
            <a:picLocks noChangeAspect="1" noChangeArrowheads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997302" y="0"/>
            <a:ext cx="4146698" cy="3455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2600" y="2127687"/>
            <a:ext cx="6545521" cy="1218795"/>
          </a:xfrm>
        </p:spPr>
        <p:txBody>
          <a:bodyPr anchor="ctr">
            <a:spAutoFit/>
          </a:bodyPr>
          <a:lstStyle>
            <a:lvl1pPr>
              <a:lnSpc>
                <a:spcPct val="90000"/>
              </a:lnSpc>
              <a:defRPr sz="4400">
                <a:gradFill flip="none" rotWithShape="1">
                  <a:gsLst>
                    <a:gs pos="0">
                      <a:schemeClr val="bg1"/>
                    </a:gs>
                    <a:gs pos="86000">
                      <a:schemeClr val="bg1"/>
                    </a:gs>
                  </a:gsLst>
                  <a:lin ang="5400000" scaled="0"/>
                  <a:tileRect/>
                </a:gra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82599" y="3753140"/>
            <a:ext cx="7929563" cy="332399"/>
          </a:xfrm>
        </p:spPr>
        <p:txBody>
          <a:bodyPr>
            <a:sp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2400">
                <a:gradFill>
                  <a:gsLst>
                    <a:gs pos="0">
                      <a:schemeClr val="bg1"/>
                    </a:gs>
                    <a:gs pos="86000">
                      <a:schemeClr val="bg1"/>
                    </a:gs>
                  </a:gsLst>
                  <a:lin ang="5400000" scaled="0"/>
                </a:gradFill>
              </a:defRPr>
            </a:lvl1pPr>
            <a:lvl2pPr marL="4571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3328988" y="6622501"/>
            <a:ext cx="2486025" cy="166199"/>
          </a:xfrm>
        </p:spPr>
        <p:txBody>
          <a:bodyPr>
            <a:spAutoFit/>
          </a:bodyPr>
          <a:lstStyle>
            <a:lvl1pPr marL="0" indent="0" algn="ctr">
              <a:buNone/>
              <a:defRPr sz="1200">
                <a:gradFill>
                  <a:gsLst>
                    <a:gs pos="0">
                      <a:schemeClr val="tx1"/>
                    </a:gs>
                    <a:gs pos="86000">
                      <a:schemeClr val="tx1"/>
                    </a:gs>
                  </a:gsLst>
                  <a:lin ang="5400000" scaled="0"/>
                </a:gradFill>
              </a:defRPr>
            </a:lvl1pPr>
            <a:lvl2pPr marL="460375" indent="0" algn="ctr">
              <a:buNone/>
              <a:defRPr sz="1200"/>
            </a:lvl2pPr>
            <a:lvl3pPr marL="855663" indent="0" algn="ctr">
              <a:buNone/>
              <a:defRPr sz="1200"/>
            </a:lvl3pPr>
            <a:lvl4pPr marL="1258888" indent="0" algn="ctr">
              <a:buNone/>
              <a:defRPr sz="1200"/>
            </a:lvl4pPr>
            <a:lvl5pPr marL="1604963" indent="0" algn="ctr">
              <a:buNone/>
              <a:defRPr sz="1200"/>
            </a:lvl5pPr>
          </a:lstStyle>
          <a:p>
            <a:pPr lvl="0"/>
            <a:r>
              <a:rPr lang="en-US" dirty="0" smtClean="0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115685128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mo, Video etc. &quot;special&quot; slide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\\sfp.silverfoxprod.com\Work\White_Whale\5-10358_Alyssa_Felda\MS_Templates_2011\SFP_Art\4X3 Art\PNG\New folder\MSR_Cloud_Lower Graphic.png"/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639"/>
          <a:stretch/>
        </p:blipFill>
        <p:spPr bwMode="auto">
          <a:xfrm>
            <a:off x="0" y="5197344"/>
            <a:ext cx="9144000" cy="1670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2600" y="2048787"/>
            <a:ext cx="7929563" cy="609398"/>
          </a:xfrm>
        </p:spPr>
        <p:txBody>
          <a:bodyPr anchor="ctr" anchorCtr="0">
            <a:spAutoFit/>
          </a:bodyPr>
          <a:lstStyle>
            <a:lvl1pPr>
              <a:lnSpc>
                <a:spcPct val="90000"/>
              </a:lnSpc>
              <a:defRPr sz="4400">
                <a:gradFill flip="none" rotWithShape="1">
                  <a:gsLst>
                    <a:gs pos="0">
                      <a:schemeClr val="bg1"/>
                    </a:gs>
                    <a:gs pos="86000">
                      <a:schemeClr val="bg1"/>
                    </a:gs>
                  </a:gsLst>
                  <a:lin ang="5400000" scaled="0"/>
                  <a:tileRect/>
                </a:gra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82601" y="3752332"/>
            <a:ext cx="7929562" cy="332399"/>
          </a:xfrm>
        </p:spPr>
        <p:txBody>
          <a:bodyPr>
            <a:sp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2400">
                <a:gradFill>
                  <a:gsLst>
                    <a:gs pos="0">
                      <a:schemeClr val="bg1"/>
                    </a:gs>
                    <a:gs pos="86000">
                      <a:schemeClr val="bg1"/>
                    </a:gs>
                  </a:gsLst>
                  <a:lin ang="5400000" scaled="0"/>
                </a:gradFill>
              </a:defRPr>
            </a:lvl1pPr>
            <a:lvl2pPr marL="4571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381000" y="281521"/>
            <a:ext cx="8381999" cy="914096"/>
          </a:xfrm>
        </p:spPr>
        <p:txBody>
          <a:bodyPr anchor="t" anchorCtr="0">
            <a:spAutoFit/>
            <a:scene3d>
              <a:camera prst="orthographicFront"/>
              <a:lightRig rig="flat" dir="t"/>
            </a:scene3d>
            <a:sp3d>
              <a:contourClr>
                <a:schemeClr val="tx2"/>
              </a:contourClr>
            </a:sp3d>
          </a:bodyPr>
          <a:lstStyle>
            <a:lvl1pPr marL="0" indent="0" algn="r">
              <a:buFont typeface="Arial" pitchFamily="34" charset="0"/>
              <a:buNone/>
              <a:defRPr kumimoji="0" lang="en-US" sz="6600" b="0" i="0" u="none" strike="noStrike" kern="1200" cap="none" spc="-300" normalizeH="0" baseline="0" noProof="0" dirty="0" smtClean="0">
                <a:ln w="11430"/>
                <a:gradFill>
                  <a:gsLst>
                    <a:gs pos="0">
                      <a:schemeClr val="bg1">
                        <a:alpha val="55000"/>
                      </a:schemeClr>
                    </a:gs>
                    <a:gs pos="88000">
                      <a:schemeClr val="bg1">
                        <a:alpha val="55000"/>
                      </a:schemeClr>
                    </a:gs>
                  </a:gsLst>
                  <a:lin ang="5400000"/>
                </a:gradFill>
                <a:effectLst/>
                <a:uLnTx/>
                <a:uFillTx/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en-US" dirty="0" smtClean="0"/>
              <a:t>click to…</a:t>
            </a:r>
          </a:p>
        </p:txBody>
      </p:sp>
      <p:sp>
        <p:nvSpPr>
          <p:cNvPr id="5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3328988" y="6622501"/>
            <a:ext cx="2486025" cy="166199"/>
          </a:xfrm>
        </p:spPr>
        <p:txBody>
          <a:bodyPr>
            <a:spAutoFit/>
          </a:bodyPr>
          <a:lstStyle>
            <a:lvl1pPr marL="0" indent="0" algn="ctr">
              <a:buNone/>
              <a:defRPr sz="1200">
                <a:gradFill>
                  <a:gsLst>
                    <a:gs pos="0">
                      <a:schemeClr val="tx1"/>
                    </a:gs>
                    <a:gs pos="86000">
                      <a:schemeClr val="tx1"/>
                    </a:gs>
                  </a:gsLst>
                  <a:lin ang="5400000" scaled="0"/>
                </a:gradFill>
              </a:defRPr>
            </a:lvl1pPr>
            <a:lvl2pPr marL="460375" indent="0" algn="ctr">
              <a:buNone/>
              <a:defRPr sz="1200"/>
            </a:lvl2pPr>
            <a:lvl3pPr marL="855663" indent="0" algn="ctr">
              <a:buNone/>
              <a:defRPr sz="1200"/>
            </a:lvl3pPr>
            <a:lvl4pPr marL="1258888" indent="0" algn="ctr">
              <a:buNone/>
              <a:defRPr sz="1200"/>
            </a:lvl4pPr>
            <a:lvl5pPr marL="1604963" indent="0" algn="ctr">
              <a:buNone/>
              <a:defRPr sz="1200"/>
            </a:lvl5pPr>
          </a:lstStyle>
          <a:p>
            <a:pPr lvl="0"/>
            <a:r>
              <a:rPr lang="en-US" dirty="0" smtClean="0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294246280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 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9436" y="228600"/>
            <a:ext cx="8363938" cy="609398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389436" y="1447800"/>
            <a:ext cx="8363938" cy="4960938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3328988" y="6622501"/>
            <a:ext cx="2486025" cy="166199"/>
          </a:xfrm>
        </p:spPr>
        <p:txBody>
          <a:bodyPr>
            <a:spAutoFit/>
          </a:bodyPr>
          <a:lstStyle>
            <a:lvl1pPr marL="0" indent="0" algn="ctr" defTabSz="914363" rtl="0" eaLnBrk="1" latinLnBrk="0" hangingPunct="1">
              <a:lnSpc>
                <a:spcPct val="90000"/>
              </a:lnSpc>
              <a:spcBef>
                <a:spcPct val="20000"/>
              </a:spcBef>
              <a:buClr>
                <a:srgbClr val="4E90CD"/>
              </a:buClr>
              <a:buSzPct val="120000"/>
              <a:buFont typeface="Arial" pitchFamily="34" charset="0"/>
              <a:buNone/>
              <a:defRPr lang="en-US" sz="1200" kern="1200" dirty="0" smtClean="0">
                <a:gradFill>
                  <a:gsLst>
                    <a:gs pos="0">
                      <a:schemeClr val="tx1"/>
                    </a:gs>
                    <a:gs pos="86000">
                      <a:schemeClr val="tx1"/>
                    </a:gs>
                  </a:gsLst>
                  <a:lin ang="5400000" scaled="0"/>
                </a:gradFill>
                <a:latin typeface="Segoe UI Light" pitchFamily="34" charset="0"/>
                <a:ea typeface="+mn-ea"/>
                <a:cs typeface="+mn-cs"/>
              </a:defRPr>
            </a:lvl1pPr>
            <a:lvl2pPr marL="460375" indent="0" algn="ctr">
              <a:buNone/>
              <a:defRPr sz="1200"/>
            </a:lvl2pPr>
            <a:lvl3pPr marL="855663" indent="0" algn="ctr">
              <a:buNone/>
              <a:defRPr sz="1200"/>
            </a:lvl3pPr>
            <a:lvl4pPr marL="1258888" indent="0" algn="ctr">
              <a:buNone/>
              <a:defRPr sz="1200"/>
            </a:lvl4pPr>
            <a:lvl5pPr marL="1604963" indent="0" algn="ctr">
              <a:buNone/>
              <a:defRPr sz="1200"/>
            </a:lvl5pPr>
          </a:lstStyle>
          <a:p>
            <a:pPr lvl="0"/>
            <a:r>
              <a:rPr lang="en-US" dirty="0" smtClean="0"/>
              <a:t>Click to edit text</a:t>
            </a: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90500" y="6572905"/>
            <a:ext cx="2133600" cy="258532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marL="0" algn="l" defTabSz="914363" rtl="0" eaLnBrk="1" latinLnBrk="0" hangingPunct="1">
              <a:lnSpc>
                <a:spcPct val="90000"/>
              </a:lnSpc>
              <a:spcBef>
                <a:spcPct val="20000"/>
              </a:spcBef>
              <a:buClr>
                <a:srgbClr val="4E90CD"/>
              </a:buClr>
              <a:buSzPct val="120000"/>
              <a:defRPr lang="en-US" sz="1200" kern="1200" smtClean="0">
                <a:gradFill>
                  <a:gsLst>
                    <a:gs pos="0">
                      <a:schemeClr val="tx1"/>
                    </a:gs>
                    <a:gs pos="86000">
                      <a:schemeClr val="tx1"/>
                    </a:gs>
                  </a:gsLst>
                  <a:lin ang="5400000" scaled="0"/>
                </a:gradFill>
                <a:latin typeface="Segoe UI Light" pitchFamily="34" charset="0"/>
                <a:ea typeface="+mn-ea"/>
                <a:cs typeface="+mn-cs"/>
              </a:defRPr>
            </a:lvl1pPr>
          </a:lstStyle>
          <a:p>
            <a:pPr fontAlgn="auto">
              <a:spcAft>
                <a:spcPts val="0"/>
              </a:spcAft>
            </a:pPr>
            <a:fld id="{4ADF12F3-3404-4B21-B30F-258D3BB43857}" type="slidenum">
              <a:rPr>
                <a:gradFill>
                  <a:gsLst>
                    <a:gs pos="0">
                      <a:srgbClr val="292929"/>
                    </a:gs>
                    <a:gs pos="86000">
                      <a:srgbClr val="292929"/>
                    </a:gs>
                  </a:gsLst>
                  <a:lin ang="5400000" scaled="0"/>
                </a:gradFill>
              </a:rPr>
              <a:pPr fontAlgn="auto">
                <a:spcAft>
                  <a:spcPts val="0"/>
                </a:spcAft>
              </a:pPr>
              <a:t>‹#›</a:t>
            </a:fld>
            <a:endParaRPr dirty="0">
              <a:gradFill>
                <a:gsLst>
                  <a:gs pos="0">
                    <a:srgbClr val="292929"/>
                  </a:gs>
                  <a:gs pos="86000">
                    <a:srgbClr val="292929"/>
                  </a:gs>
                </a:gsLst>
                <a:lin ang="5400000" scaled="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392709724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spAutoFit/>
          </a:bodyPr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9436" y="1447800"/>
            <a:ext cx="8363938" cy="2000548"/>
          </a:xfrm>
        </p:spPr>
        <p:txBody>
          <a:bodyPr>
            <a:spAutoFit/>
          </a:bodyPr>
          <a:lstStyle>
            <a:lvl1pPr>
              <a:lnSpc>
                <a:spcPct val="90000"/>
              </a:lnSpc>
              <a:defRPr/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3328988" y="6622501"/>
            <a:ext cx="2486025" cy="166199"/>
          </a:xfrm>
        </p:spPr>
        <p:txBody>
          <a:bodyPr>
            <a:spAutoFit/>
          </a:bodyPr>
          <a:lstStyle>
            <a:lvl1pPr marL="0" indent="0" algn="ctr" defTabSz="914363" rtl="0" eaLnBrk="1" latinLnBrk="0" hangingPunct="1">
              <a:lnSpc>
                <a:spcPct val="90000"/>
              </a:lnSpc>
              <a:spcBef>
                <a:spcPct val="20000"/>
              </a:spcBef>
              <a:buClr>
                <a:srgbClr val="4E90CD"/>
              </a:buClr>
              <a:buSzPct val="120000"/>
              <a:buFont typeface="Arial" pitchFamily="34" charset="0"/>
              <a:buNone/>
              <a:defRPr lang="en-US" sz="1200" kern="1200" dirty="0" smtClean="0">
                <a:gradFill>
                  <a:gsLst>
                    <a:gs pos="0">
                      <a:schemeClr val="tx1"/>
                    </a:gs>
                    <a:gs pos="86000">
                      <a:schemeClr val="tx1"/>
                    </a:gs>
                  </a:gsLst>
                  <a:lin ang="5400000" scaled="0"/>
                </a:gradFill>
                <a:latin typeface="Segoe UI Light" pitchFamily="34" charset="0"/>
                <a:ea typeface="+mn-ea"/>
                <a:cs typeface="+mn-cs"/>
              </a:defRPr>
            </a:lvl1pPr>
            <a:lvl2pPr marL="460375" indent="0" algn="ctr">
              <a:buNone/>
              <a:defRPr sz="1200"/>
            </a:lvl2pPr>
            <a:lvl3pPr marL="855663" indent="0" algn="ctr">
              <a:buNone/>
              <a:defRPr sz="1200"/>
            </a:lvl3pPr>
            <a:lvl4pPr marL="1258888" indent="0" algn="ctr">
              <a:buNone/>
              <a:defRPr sz="1200"/>
            </a:lvl4pPr>
            <a:lvl5pPr marL="1604963" indent="0" algn="ctr">
              <a:buNone/>
              <a:defRPr sz="1200"/>
            </a:lvl5pPr>
          </a:lstStyle>
          <a:p>
            <a:pPr lvl="0"/>
            <a:r>
              <a:rPr lang="en-US" dirty="0" smtClean="0"/>
              <a:t>Click to edit text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90500" y="6572905"/>
            <a:ext cx="2133600" cy="258532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marL="0" algn="l" defTabSz="914363" rtl="0" eaLnBrk="1" latinLnBrk="0" hangingPunct="1">
              <a:lnSpc>
                <a:spcPct val="90000"/>
              </a:lnSpc>
              <a:spcBef>
                <a:spcPct val="20000"/>
              </a:spcBef>
              <a:buClr>
                <a:srgbClr val="4E90CD"/>
              </a:buClr>
              <a:buSzPct val="120000"/>
              <a:defRPr lang="en-US" sz="1200" kern="1200" smtClean="0">
                <a:gradFill>
                  <a:gsLst>
                    <a:gs pos="0">
                      <a:schemeClr val="tx1"/>
                    </a:gs>
                    <a:gs pos="86000">
                      <a:schemeClr val="tx1"/>
                    </a:gs>
                  </a:gsLst>
                  <a:lin ang="5400000" scaled="0"/>
                </a:gradFill>
                <a:latin typeface="Segoe UI Light" pitchFamily="34" charset="0"/>
                <a:ea typeface="+mn-ea"/>
                <a:cs typeface="+mn-cs"/>
              </a:defRPr>
            </a:lvl1pPr>
          </a:lstStyle>
          <a:p>
            <a:pPr fontAlgn="auto">
              <a:spcAft>
                <a:spcPts val="0"/>
              </a:spcAft>
            </a:pPr>
            <a:fld id="{4ADF12F3-3404-4B21-B30F-258D3BB43857}" type="slidenum">
              <a:rPr>
                <a:gradFill>
                  <a:gsLst>
                    <a:gs pos="0">
                      <a:srgbClr val="292929"/>
                    </a:gs>
                    <a:gs pos="86000">
                      <a:srgbClr val="292929"/>
                    </a:gs>
                  </a:gsLst>
                  <a:lin ang="5400000" scaled="0"/>
                </a:gradFill>
              </a:rPr>
              <a:pPr fontAlgn="auto">
                <a:spcAft>
                  <a:spcPts val="0"/>
                </a:spcAft>
              </a:pPr>
              <a:t>‹#›</a:t>
            </a:fld>
            <a:endParaRPr dirty="0">
              <a:gradFill>
                <a:gsLst>
                  <a:gs pos="0">
                    <a:srgbClr val="292929"/>
                  </a:gs>
                  <a:gs pos="86000">
                    <a:srgbClr val="292929"/>
                  </a:gs>
                </a:gsLst>
                <a:lin ang="5400000" scaled="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87176391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3" indent="0">
              <a:buNone/>
              <a:defRPr sz="2000" b="1"/>
            </a:lvl2pPr>
            <a:lvl3pPr marL="914305" indent="0">
              <a:buNone/>
              <a:defRPr sz="1800" b="1"/>
            </a:lvl3pPr>
            <a:lvl4pPr marL="1371458" indent="0">
              <a:buNone/>
              <a:defRPr sz="1600" b="1"/>
            </a:lvl4pPr>
            <a:lvl5pPr marL="1828610" indent="0">
              <a:buNone/>
              <a:defRPr sz="1600" b="1"/>
            </a:lvl5pPr>
            <a:lvl6pPr marL="2285763" indent="0">
              <a:buNone/>
              <a:defRPr sz="1600" b="1"/>
            </a:lvl6pPr>
            <a:lvl7pPr marL="2742915" indent="0">
              <a:buNone/>
              <a:defRPr sz="1600" b="1"/>
            </a:lvl7pPr>
            <a:lvl8pPr marL="3200068" indent="0">
              <a:buNone/>
              <a:defRPr sz="1600" b="1"/>
            </a:lvl8pPr>
            <a:lvl9pPr marL="365722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3" indent="0">
              <a:buNone/>
              <a:defRPr sz="2000" b="1"/>
            </a:lvl2pPr>
            <a:lvl3pPr marL="914305" indent="0">
              <a:buNone/>
              <a:defRPr sz="1800" b="1"/>
            </a:lvl3pPr>
            <a:lvl4pPr marL="1371458" indent="0">
              <a:buNone/>
              <a:defRPr sz="1600" b="1"/>
            </a:lvl4pPr>
            <a:lvl5pPr marL="1828610" indent="0">
              <a:buNone/>
              <a:defRPr sz="1600" b="1"/>
            </a:lvl5pPr>
            <a:lvl6pPr marL="2285763" indent="0">
              <a:buNone/>
              <a:defRPr sz="1600" b="1"/>
            </a:lvl6pPr>
            <a:lvl7pPr marL="2742915" indent="0">
              <a:buNone/>
              <a:defRPr sz="1600" b="1"/>
            </a:lvl7pPr>
            <a:lvl8pPr marL="3200068" indent="0">
              <a:buNone/>
              <a:defRPr sz="1600" b="1"/>
            </a:lvl8pPr>
            <a:lvl9pPr marL="365722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Rectangle 2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094494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spAutoFit/>
          </a:bodyPr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9436" y="1447800"/>
            <a:ext cx="4115872" cy="2129814"/>
          </a:xfrm>
        </p:spPr>
        <p:txBody>
          <a:bodyPr>
            <a:spAutoFit/>
          </a:bodyPr>
          <a:lstStyle>
            <a:lvl1pPr marL="339976" indent="-339976">
              <a:lnSpc>
                <a:spcPct val="90000"/>
              </a:lnSpc>
              <a:defRPr sz="2800"/>
            </a:lvl1pPr>
            <a:lvl2pPr marL="673338" indent="-325424">
              <a:lnSpc>
                <a:spcPct val="90000"/>
              </a:lnSpc>
              <a:defRPr sz="2400"/>
            </a:lvl2pPr>
            <a:lvl3pPr marL="953785" indent="-288384">
              <a:lnSpc>
                <a:spcPct val="90000"/>
              </a:lnSpc>
              <a:defRPr sz="2000"/>
            </a:lvl3pPr>
            <a:lvl4pPr marL="1227618" indent="-273833">
              <a:lnSpc>
                <a:spcPct val="90000"/>
              </a:lnSpc>
              <a:defRPr sz="1800"/>
            </a:lvl4pPr>
            <a:lvl5pPr marL="1516002" indent="-280447">
              <a:lnSpc>
                <a:spcPct val="90000"/>
              </a:lnSpc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7501" y="1447800"/>
            <a:ext cx="4115872" cy="2129814"/>
          </a:xfrm>
        </p:spPr>
        <p:txBody>
          <a:bodyPr>
            <a:spAutoFit/>
          </a:bodyPr>
          <a:lstStyle>
            <a:lvl1pPr marL="347914" indent="-347914">
              <a:lnSpc>
                <a:spcPct val="90000"/>
              </a:lnSpc>
              <a:defRPr sz="2800"/>
            </a:lvl1pPr>
            <a:lvl2pPr marL="673338" indent="-339976">
              <a:lnSpc>
                <a:spcPct val="90000"/>
              </a:lnSpc>
              <a:defRPr sz="2400"/>
            </a:lvl2pPr>
            <a:lvl3pPr marL="961722" indent="-302936">
              <a:lnSpc>
                <a:spcPct val="90000"/>
              </a:lnSpc>
              <a:defRPr sz="2000"/>
            </a:lvl3pPr>
            <a:lvl4pPr marL="1227618" indent="-265896">
              <a:lnSpc>
                <a:spcPct val="90000"/>
              </a:lnSpc>
              <a:defRPr sz="1800"/>
            </a:lvl4pPr>
            <a:lvl5pPr marL="1516002" indent="-273833">
              <a:lnSpc>
                <a:spcPct val="90000"/>
              </a:lnSpc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3328988" y="6622501"/>
            <a:ext cx="2486025" cy="166199"/>
          </a:xfrm>
        </p:spPr>
        <p:txBody>
          <a:bodyPr>
            <a:spAutoFit/>
          </a:bodyPr>
          <a:lstStyle>
            <a:lvl1pPr marL="0" indent="0" algn="ctr" defTabSz="914363" rtl="0" eaLnBrk="1" latinLnBrk="0" hangingPunct="1">
              <a:lnSpc>
                <a:spcPct val="90000"/>
              </a:lnSpc>
              <a:spcBef>
                <a:spcPct val="20000"/>
              </a:spcBef>
              <a:buClr>
                <a:srgbClr val="4E90CD"/>
              </a:buClr>
              <a:buSzPct val="120000"/>
              <a:buFont typeface="Arial" pitchFamily="34" charset="0"/>
              <a:buNone/>
              <a:defRPr lang="en-US" sz="1200" kern="1200" dirty="0" smtClean="0">
                <a:gradFill>
                  <a:gsLst>
                    <a:gs pos="0">
                      <a:schemeClr val="tx1"/>
                    </a:gs>
                    <a:gs pos="86000">
                      <a:schemeClr val="tx1"/>
                    </a:gs>
                  </a:gsLst>
                  <a:lin ang="5400000" scaled="0"/>
                </a:gradFill>
                <a:latin typeface="Segoe UI Light" pitchFamily="34" charset="0"/>
                <a:ea typeface="+mn-ea"/>
                <a:cs typeface="+mn-cs"/>
              </a:defRPr>
            </a:lvl1pPr>
            <a:lvl2pPr marL="460375" indent="0" algn="ctr">
              <a:buNone/>
              <a:defRPr sz="1200"/>
            </a:lvl2pPr>
            <a:lvl3pPr marL="855663" indent="0" algn="ctr">
              <a:buNone/>
              <a:defRPr sz="1200"/>
            </a:lvl3pPr>
            <a:lvl4pPr marL="1258888" indent="0" algn="ctr">
              <a:buNone/>
              <a:defRPr sz="1200"/>
            </a:lvl4pPr>
            <a:lvl5pPr marL="1604963" indent="0" algn="ctr">
              <a:buNone/>
              <a:defRPr sz="1200"/>
            </a:lvl5pPr>
          </a:lstStyle>
          <a:p>
            <a:pPr lvl="0"/>
            <a:r>
              <a:rPr lang="en-US" dirty="0" smtClean="0"/>
              <a:t>Click to edit text</a:t>
            </a: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90500" y="6572905"/>
            <a:ext cx="2133600" cy="258532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marL="0" algn="l" defTabSz="914363" rtl="0" eaLnBrk="1" latinLnBrk="0" hangingPunct="1">
              <a:lnSpc>
                <a:spcPct val="90000"/>
              </a:lnSpc>
              <a:spcBef>
                <a:spcPct val="20000"/>
              </a:spcBef>
              <a:buClr>
                <a:srgbClr val="4E90CD"/>
              </a:buClr>
              <a:buSzPct val="120000"/>
              <a:defRPr lang="en-US" sz="1200" kern="1200" smtClean="0">
                <a:gradFill>
                  <a:gsLst>
                    <a:gs pos="0">
                      <a:schemeClr val="tx1"/>
                    </a:gs>
                    <a:gs pos="86000">
                      <a:schemeClr val="tx1"/>
                    </a:gs>
                  </a:gsLst>
                  <a:lin ang="5400000" scaled="0"/>
                </a:gradFill>
                <a:latin typeface="Segoe UI Light" pitchFamily="34" charset="0"/>
                <a:ea typeface="+mn-ea"/>
                <a:cs typeface="+mn-cs"/>
              </a:defRPr>
            </a:lvl1pPr>
          </a:lstStyle>
          <a:p>
            <a:pPr fontAlgn="auto">
              <a:spcAft>
                <a:spcPts val="0"/>
              </a:spcAft>
            </a:pPr>
            <a:fld id="{4ADF12F3-3404-4B21-B30F-258D3BB43857}" type="slidenum">
              <a:rPr>
                <a:gradFill>
                  <a:gsLst>
                    <a:gs pos="0">
                      <a:srgbClr val="292929"/>
                    </a:gs>
                    <a:gs pos="86000">
                      <a:srgbClr val="292929"/>
                    </a:gs>
                  </a:gsLst>
                  <a:lin ang="5400000" scaled="0"/>
                </a:gradFill>
              </a:rPr>
              <a:pPr fontAlgn="auto">
                <a:spcAft>
                  <a:spcPts val="0"/>
                </a:spcAft>
              </a:pPr>
              <a:t>‹#›</a:t>
            </a:fld>
            <a:endParaRPr dirty="0">
              <a:gradFill>
                <a:gsLst>
                  <a:gs pos="0">
                    <a:srgbClr val="292929"/>
                  </a:gs>
                  <a:gs pos="86000">
                    <a:srgbClr val="292929"/>
                  </a:gs>
                </a:gsLst>
                <a:lin ang="5400000" scaled="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248867503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spAutoFit/>
          </a:bodyPr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9436" y="1065305"/>
            <a:ext cx="4115872" cy="692497"/>
          </a:xfrm>
        </p:spPr>
        <p:txBody>
          <a:bodyPr anchor="b">
            <a:sp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500" b="1"/>
            </a:lvl1pPr>
            <a:lvl2pPr marL="457182" indent="0">
              <a:buNone/>
              <a:defRPr sz="2000" b="1"/>
            </a:lvl2pPr>
            <a:lvl3pPr marL="914363" indent="0">
              <a:buNone/>
              <a:defRPr sz="1800" b="1"/>
            </a:lvl3pPr>
            <a:lvl4pPr marL="1371545" indent="0">
              <a:buNone/>
              <a:defRPr sz="1600" b="1"/>
            </a:lvl4pPr>
            <a:lvl5pPr marL="1828727" indent="0">
              <a:buNone/>
              <a:defRPr sz="1600" b="1"/>
            </a:lvl5pPr>
            <a:lvl6pPr marL="2285909" indent="0">
              <a:buNone/>
              <a:defRPr sz="1600" b="1"/>
            </a:lvl6pPr>
            <a:lvl7pPr marL="2743090" indent="0">
              <a:buNone/>
              <a:defRPr sz="1600" b="1"/>
            </a:lvl7pPr>
            <a:lvl8pPr marL="3200272" indent="0">
              <a:buNone/>
              <a:defRPr sz="1600" b="1"/>
            </a:lvl8pPr>
            <a:lvl9pPr marL="3657454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1000" y="2133600"/>
            <a:ext cx="4114800" cy="1855893"/>
          </a:xfrm>
        </p:spPr>
        <p:txBody>
          <a:bodyPr>
            <a:spAutoFit/>
          </a:bodyPr>
          <a:lstStyle>
            <a:lvl1pPr marL="281770" indent="-281770">
              <a:defRPr sz="2300"/>
            </a:lvl1pPr>
            <a:lvl2pPr marL="562218" indent="-265896">
              <a:defRPr sz="2000"/>
            </a:lvl2pPr>
            <a:lvl3pPr marL="813562" indent="-243407">
              <a:defRPr sz="1800"/>
            </a:lvl3pPr>
            <a:lvl4pPr marL="1050354" indent="-228856">
              <a:defRPr sz="1700"/>
            </a:lvl4pPr>
            <a:lvl5pPr marL="1279210" indent="-206367">
              <a:defRPr sz="17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37501" y="1065305"/>
            <a:ext cx="4115872" cy="692497"/>
          </a:xfrm>
        </p:spPr>
        <p:txBody>
          <a:bodyPr anchor="b">
            <a:sp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500" b="1"/>
            </a:lvl1pPr>
            <a:lvl2pPr marL="457182" indent="0">
              <a:buNone/>
              <a:defRPr sz="2000" b="1"/>
            </a:lvl2pPr>
            <a:lvl3pPr marL="914363" indent="0">
              <a:buNone/>
              <a:defRPr sz="1800" b="1"/>
            </a:lvl3pPr>
            <a:lvl4pPr marL="1371545" indent="0">
              <a:buNone/>
              <a:defRPr sz="1600" b="1"/>
            </a:lvl4pPr>
            <a:lvl5pPr marL="1828727" indent="0">
              <a:buNone/>
              <a:defRPr sz="1600" b="1"/>
            </a:lvl5pPr>
            <a:lvl6pPr marL="2285909" indent="0">
              <a:buNone/>
              <a:defRPr sz="1600" b="1"/>
            </a:lvl6pPr>
            <a:lvl7pPr marL="2743090" indent="0">
              <a:buNone/>
              <a:defRPr sz="1600" b="1"/>
            </a:lvl7pPr>
            <a:lvl8pPr marL="3200272" indent="0">
              <a:buNone/>
              <a:defRPr sz="1600" b="1"/>
            </a:lvl8pPr>
            <a:lvl9pPr marL="3657454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37501" y="2133601"/>
            <a:ext cx="4115872" cy="1855893"/>
          </a:xfrm>
        </p:spPr>
        <p:txBody>
          <a:bodyPr>
            <a:spAutoFit/>
          </a:bodyPr>
          <a:lstStyle>
            <a:lvl1pPr marL="296321" indent="-296321">
              <a:defRPr sz="2300"/>
            </a:lvl1pPr>
            <a:lvl2pPr marL="570155" indent="-273833">
              <a:defRPr sz="2000"/>
            </a:lvl2pPr>
            <a:lvl3pPr marL="821499" indent="-244730">
              <a:defRPr sz="1800"/>
            </a:lvl3pPr>
            <a:lvl4pPr marL="1050354" indent="-236793">
              <a:defRPr sz="1700"/>
            </a:lvl4pPr>
            <a:lvl5pPr marL="1279210" indent="-220919">
              <a:defRPr sz="17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3328988" y="6622501"/>
            <a:ext cx="2486025" cy="166199"/>
          </a:xfrm>
        </p:spPr>
        <p:txBody>
          <a:bodyPr>
            <a:spAutoFit/>
          </a:bodyPr>
          <a:lstStyle>
            <a:lvl1pPr marL="0" indent="0" algn="ctr" defTabSz="914363" rtl="0" eaLnBrk="1" latinLnBrk="0" hangingPunct="1">
              <a:lnSpc>
                <a:spcPct val="90000"/>
              </a:lnSpc>
              <a:spcBef>
                <a:spcPct val="20000"/>
              </a:spcBef>
              <a:buClr>
                <a:srgbClr val="4E90CD"/>
              </a:buClr>
              <a:buSzPct val="120000"/>
              <a:buFont typeface="Arial" pitchFamily="34" charset="0"/>
              <a:buNone/>
              <a:defRPr lang="en-US" sz="1200" kern="1200" dirty="0" smtClean="0">
                <a:gradFill>
                  <a:gsLst>
                    <a:gs pos="0">
                      <a:schemeClr val="tx1"/>
                    </a:gs>
                    <a:gs pos="86000">
                      <a:schemeClr val="tx1"/>
                    </a:gs>
                  </a:gsLst>
                  <a:lin ang="5400000" scaled="0"/>
                </a:gradFill>
                <a:latin typeface="Segoe UI Light" pitchFamily="34" charset="0"/>
                <a:ea typeface="+mn-ea"/>
                <a:cs typeface="+mn-cs"/>
              </a:defRPr>
            </a:lvl1pPr>
            <a:lvl2pPr marL="460375" indent="0" algn="ctr">
              <a:buNone/>
              <a:defRPr sz="1200"/>
            </a:lvl2pPr>
            <a:lvl3pPr marL="855663" indent="0" algn="ctr">
              <a:buNone/>
              <a:defRPr sz="1200"/>
            </a:lvl3pPr>
            <a:lvl4pPr marL="1258888" indent="0" algn="ctr">
              <a:buNone/>
              <a:defRPr sz="1200"/>
            </a:lvl4pPr>
            <a:lvl5pPr marL="1604963" indent="0" algn="ctr">
              <a:buNone/>
              <a:defRPr sz="1200"/>
            </a:lvl5pPr>
          </a:lstStyle>
          <a:p>
            <a:pPr lvl="0"/>
            <a:r>
              <a:rPr lang="en-US" dirty="0" smtClean="0"/>
              <a:t>Click to edit text</a:t>
            </a:r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190500" y="6572905"/>
            <a:ext cx="2133600" cy="258532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marL="0" algn="l" defTabSz="914363" rtl="0" eaLnBrk="1" latinLnBrk="0" hangingPunct="1">
              <a:lnSpc>
                <a:spcPct val="90000"/>
              </a:lnSpc>
              <a:spcBef>
                <a:spcPct val="20000"/>
              </a:spcBef>
              <a:buClr>
                <a:srgbClr val="4E90CD"/>
              </a:buClr>
              <a:buSzPct val="120000"/>
              <a:defRPr lang="en-US" sz="1200" kern="1200" smtClean="0">
                <a:gradFill>
                  <a:gsLst>
                    <a:gs pos="0">
                      <a:schemeClr val="tx1"/>
                    </a:gs>
                    <a:gs pos="86000">
                      <a:schemeClr val="tx1"/>
                    </a:gs>
                  </a:gsLst>
                  <a:lin ang="5400000" scaled="0"/>
                </a:gradFill>
                <a:latin typeface="Segoe UI Light" pitchFamily="34" charset="0"/>
                <a:ea typeface="+mn-ea"/>
                <a:cs typeface="+mn-cs"/>
              </a:defRPr>
            </a:lvl1pPr>
          </a:lstStyle>
          <a:p>
            <a:pPr fontAlgn="auto">
              <a:spcAft>
                <a:spcPts val="0"/>
              </a:spcAft>
            </a:pPr>
            <a:fld id="{4ADF12F3-3404-4B21-B30F-258D3BB43857}" type="slidenum">
              <a:rPr>
                <a:gradFill>
                  <a:gsLst>
                    <a:gs pos="0">
                      <a:srgbClr val="292929"/>
                    </a:gs>
                    <a:gs pos="86000">
                      <a:srgbClr val="292929"/>
                    </a:gs>
                  </a:gsLst>
                  <a:lin ang="5400000" scaled="0"/>
                </a:gradFill>
              </a:rPr>
              <a:pPr fontAlgn="auto">
                <a:spcAft>
                  <a:spcPts val="0"/>
                </a:spcAft>
              </a:pPr>
              <a:t>‹#›</a:t>
            </a:fld>
            <a:endParaRPr dirty="0">
              <a:gradFill>
                <a:gsLst>
                  <a:gs pos="0">
                    <a:srgbClr val="292929"/>
                  </a:gs>
                  <a:gs pos="86000">
                    <a:srgbClr val="292929"/>
                  </a:gs>
                </a:gsLst>
                <a:lin ang="5400000" scaled="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169874278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spAutoFit/>
          </a:bodyPr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3328988" y="6622501"/>
            <a:ext cx="2486025" cy="166199"/>
          </a:xfrm>
        </p:spPr>
        <p:txBody>
          <a:bodyPr>
            <a:spAutoFit/>
          </a:bodyPr>
          <a:lstStyle>
            <a:lvl1pPr marL="0" indent="0" algn="ctr" defTabSz="914363" rtl="0" eaLnBrk="1" latinLnBrk="0" hangingPunct="1">
              <a:lnSpc>
                <a:spcPct val="90000"/>
              </a:lnSpc>
              <a:spcBef>
                <a:spcPct val="20000"/>
              </a:spcBef>
              <a:buClr>
                <a:srgbClr val="4E90CD"/>
              </a:buClr>
              <a:buSzPct val="120000"/>
              <a:buFont typeface="Arial" pitchFamily="34" charset="0"/>
              <a:buNone/>
              <a:defRPr lang="en-US" sz="1200" kern="1200" dirty="0" smtClean="0">
                <a:gradFill>
                  <a:gsLst>
                    <a:gs pos="0">
                      <a:schemeClr val="tx1"/>
                    </a:gs>
                    <a:gs pos="86000">
                      <a:schemeClr val="tx1"/>
                    </a:gs>
                  </a:gsLst>
                  <a:lin ang="5400000" scaled="0"/>
                </a:gradFill>
                <a:latin typeface="Segoe UI Light" pitchFamily="34" charset="0"/>
                <a:ea typeface="+mn-ea"/>
                <a:cs typeface="+mn-cs"/>
              </a:defRPr>
            </a:lvl1pPr>
            <a:lvl2pPr marL="460375" indent="0" algn="ctr">
              <a:buNone/>
              <a:defRPr sz="1200"/>
            </a:lvl2pPr>
            <a:lvl3pPr marL="855663" indent="0" algn="ctr">
              <a:buNone/>
              <a:defRPr sz="1200"/>
            </a:lvl3pPr>
            <a:lvl4pPr marL="1258888" indent="0" algn="ctr">
              <a:buNone/>
              <a:defRPr sz="1200"/>
            </a:lvl4pPr>
            <a:lvl5pPr marL="1604963" indent="0" algn="ctr">
              <a:buNone/>
              <a:defRPr sz="1200"/>
            </a:lvl5pPr>
          </a:lstStyle>
          <a:p>
            <a:pPr lvl="0"/>
            <a:r>
              <a:rPr lang="en-US" dirty="0" smtClean="0"/>
              <a:t>Click to edit text</a:t>
            </a:r>
          </a:p>
        </p:txBody>
      </p:sp>
      <p:sp>
        <p:nvSpPr>
          <p:cNvPr id="4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90500" y="6572905"/>
            <a:ext cx="2133600" cy="258532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marL="0" algn="l" defTabSz="914363" rtl="0" eaLnBrk="1" latinLnBrk="0" hangingPunct="1">
              <a:lnSpc>
                <a:spcPct val="90000"/>
              </a:lnSpc>
              <a:spcBef>
                <a:spcPct val="20000"/>
              </a:spcBef>
              <a:buClr>
                <a:srgbClr val="4E90CD"/>
              </a:buClr>
              <a:buSzPct val="120000"/>
              <a:defRPr lang="en-US" sz="1200" kern="1200" smtClean="0">
                <a:gradFill>
                  <a:gsLst>
                    <a:gs pos="0">
                      <a:schemeClr val="tx1"/>
                    </a:gs>
                    <a:gs pos="86000">
                      <a:schemeClr val="tx1"/>
                    </a:gs>
                  </a:gsLst>
                  <a:lin ang="5400000" scaled="0"/>
                </a:gradFill>
                <a:latin typeface="Segoe UI Light" pitchFamily="34" charset="0"/>
                <a:ea typeface="+mn-ea"/>
                <a:cs typeface="+mn-cs"/>
              </a:defRPr>
            </a:lvl1pPr>
          </a:lstStyle>
          <a:p>
            <a:pPr fontAlgn="auto">
              <a:spcAft>
                <a:spcPts val="0"/>
              </a:spcAft>
            </a:pPr>
            <a:fld id="{4ADF12F3-3404-4B21-B30F-258D3BB43857}" type="slidenum">
              <a:rPr>
                <a:gradFill>
                  <a:gsLst>
                    <a:gs pos="0">
                      <a:srgbClr val="292929"/>
                    </a:gs>
                    <a:gs pos="86000">
                      <a:srgbClr val="292929"/>
                    </a:gs>
                  </a:gsLst>
                  <a:lin ang="5400000" scaled="0"/>
                </a:gradFill>
              </a:rPr>
              <a:pPr fontAlgn="auto">
                <a:spcAft>
                  <a:spcPts val="0"/>
                </a:spcAft>
              </a:pPr>
              <a:t>‹#›</a:t>
            </a:fld>
            <a:endParaRPr dirty="0">
              <a:gradFill>
                <a:gsLst>
                  <a:gs pos="0">
                    <a:srgbClr val="292929"/>
                  </a:gs>
                  <a:gs pos="86000">
                    <a:srgbClr val="292929"/>
                  </a:gs>
                </a:gsLst>
                <a:lin ang="5400000" scaled="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73162728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3328988" y="6622501"/>
            <a:ext cx="2486025" cy="166199"/>
          </a:xfrm>
        </p:spPr>
        <p:txBody>
          <a:bodyPr>
            <a:spAutoFit/>
          </a:bodyPr>
          <a:lstStyle>
            <a:lvl1pPr marL="0" indent="0" algn="ctr" defTabSz="914363" rtl="0" eaLnBrk="1" latinLnBrk="0" hangingPunct="1">
              <a:lnSpc>
                <a:spcPct val="90000"/>
              </a:lnSpc>
              <a:spcBef>
                <a:spcPct val="20000"/>
              </a:spcBef>
              <a:buClr>
                <a:srgbClr val="4E90CD"/>
              </a:buClr>
              <a:buSzPct val="120000"/>
              <a:buFont typeface="Arial" pitchFamily="34" charset="0"/>
              <a:buNone/>
              <a:defRPr lang="en-US" sz="1200" kern="1200" dirty="0" smtClean="0">
                <a:gradFill>
                  <a:gsLst>
                    <a:gs pos="0">
                      <a:schemeClr val="tx1"/>
                    </a:gs>
                    <a:gs pos="86000">
                      <a:schemeClr val="tx1"/>
                    </a:gs>
                  </a:gsLst>
                  <a:lin ang="5400000" scaled="0"/>
                </a:gradFill>
                <a:latin typeface="Segoe UI Light" pitchFamily="34" charset="0"/>
                <a:ea typeface="+mn-ea"/>
                <a:cs typeface="+mn-cs"/>
              </a:defRPr>
            </a:lvl1pPr>
            <a:lvl2pPr marL="460375" indent="0" algn="ctr">
              <a:buNone/>
              <a:defRPr sz="1200"/>
            </a:lvl2pPr>
            <a:lvl3pPr marL="855663" indent="0" algn="ctr">
              <a:buNone/>
              <a:defRPr sz="1200"/>
            </a:lvl3pPr>
            <a:lvl4pPr marL="1258888" indent="0" algn="ctr">
              <a:buNone/>
              <a:defRPr sz="1200"/>
            </a:lvl4pPr>
            <a:lvl5pPr marL="1604963" indent="0" algn="ctr">
              <a:buNone/>
              <a:defRPr sz="1200"/>
            </a:lvl5pPr>
          </a:lstStyle>
          <a:p>
            <a:pPr lvl="0"/>
            <a:r>
              <a:rPr lang="en-US" dirty="0" smtClean="0"/>
              <a:t>Click to edit text</a:t>
            </a:r>
          </a:p>
        </p:txBody>
      </p:sp>
      <p:sp>
        <p:nvSpPr>
          <p:cNvPr id="3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90500" y="6572905"/>
            <a:ext cx="2133600" cy="258532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marL="0" algn="l" defTabSz="914363" rtl="0" eaLnBrk="1" latinLnBrk="0" hangingPunct="1">
              <a:lnSpc>
                <a:spcPct val="90000"/>
              </a:lnSpc>
              <a:spcBef>
                <a:spcPct val="20000"/>
              </a:spcBef>
              <a:buClr>
                <a:srgbClr val="4E90CD"/>
              </a:buClr>
              <a:buSzPct val="120000"/>
              <a:defRPr lang="en-US" sz="1200" kern="1200" smtClean="0">
                <a:gradFill>
                  <a:gsLst>
                    <a:gs pos="0">
                      <a:schemeClr val="tx1"/>
                    </a:gs>
                    <a:gs pos="86000">
                      <a:schemeClr val="tx1"/>
                    </a:gs>
                  </a:gsLst>
                  <a:lin ang="5400000" scaled="0"/>
                </a:gradFill>
                <a:latin typeface="Segoe UI Light" pitchFamily="34" charset="0"/>
                <a:ea typeface="+mn-ea"/>
                <a:cs typeface="+mn-cs"/>
              </a:defRPr>
            </a:lvl1pPr>
          </a:lstStyle>
          <a:p>
            <a:pPr fontAlgn="auto">
              <a:spcAft>
                <a:spcPts val="0"/>
              </a:spcAft>
            </a:pPr>
            <a:fld id="{4ADF12F3-3404-4B21-B30F-258D3BB43857}" type="slidenum">
              <a:rPr>
                <a:gradFill>
                  <a:gsLst>
                    <a:gs pos="0">
                      <a:srgbClr val="292929"/>
                    </a:gs>
                    <a:gs pos="86000">
                      <a:srgbClr val="292929"/>
                    </a:gs>
                  </a:gsLst>
                  <a:lin ang="5400000" scaled="0"/>
                </a:gradFill>
              </a:rPr>
              <a:pPr fontAlgn="auto">
                <a:spcAft>
                  <a:spcPts val="0"/>
                </a:spcAft>
              </a:pPr>
              <a:t>‹#›</a:t>
            </a:fld>
            <a:endParaRPr dirty="0">
              <a:gradFill>
                <a:gsLst>
                  <a:gs pos="0">
                    <a:srgbClr val="292929"/>
                  </a:gs>
                  <a:gs pos="86000">
                    <a:srgbClr val="292929"/>
                  </a:gs>
                </a:gsLst>
                <a:lin ang="5400000" scaled="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314996129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Image 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9436" y="228600"/>
            <a:ext cx="8363938" cy="609398"/>
          </a:xfrm>
        </p:spPr>
        <p:txBody>
          <a:bodyPr>
            <a:spAutoFit/>
          </a:bodyPr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Content Placeholder 3"/>
          <p:cNvSpPr>
            <a:spLocks noGrp="1"/>
          </p:cNvSpPr>
          <p:nvPr>
            <p:ph sz="half" idx="2"/>
          </p:nvPr>
        </p:nvSpPr>
        <p:spPr>
          <a:xfrm>
            <a:off x="4637501" y="1905000"/>
            <a:ext cx="4115872" cy="2129814"/>
          </a:xfrm>
        </p:spPr>
        <p:txBody>
          <a:bodyPr>
            <a:spAutoFit/>
          </a:bodyPr>
          <a:lstStyle>
            <a:lvl1pPr marL="347914" indent="-347914">
              <a:lnSpc>
                <a:spcPct val="90000"/>
              </a:lnSpc>
              <a:defRPr sz="2800"/>
            </a:lvl1pPr>
            <a:lvl2pPr marL="673338" indent="-339976">
              <a:lnSpc>
                <a:spcPct val="90000"/>
              </a:lnSpc>
              <a:defRPr sz="2400"/>
            </a:lvl2pPr>
            <a:lvl3pPr marL="961722" indent="-302936">
              <a:lnSpc>
                <a:spcPct val="90000"/>
              </a:lnSpc>
              <a:defRPr sz="2000"/>
            </a:lvl3pPr>
            <a:lvl4pPr marL="1227618" indent="-265896">
              <a:lnSpc>
                <a:spcPct val="90000"/>
              </a:lnSpc>
              <a:defRPr sz="1800"/>
            </a:lvl4pPr>
            <a:lvl5pPr marL="1516002" indent="-273833">
              <a:lnSpc>
                <a:spcPct val="90000"/>
              </a:lnSpc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3124200" y="6564914"/>
            <a:ext cx="2895600" cy="258532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marL="0" indent="0" algn="ctr" defTabSz="914363" rtl="0" eaLnBrk="1" latinLnBrk="0" hangingPunct="1">
              <a:lnSpc>
                <a:spcPct val="90000"/>
              </a:lnSpc>
              <a:spcBef>
                <a:spcPct val="20000"/>
              </a:spcBef>
              <a:buClr>
                <a:srgbClr val="C60651"/>
              </a:buClr>
              <a:buSzPct val="120000"/>
              <a:buFont typeface="Arial" pitchFamily="34" charset="0"/>
              <a:buNone/>
              <a:defRPr lang="en-US" sz="1200" kern="1200" smtClean="0">
                <a:gradFill>
                  <a:gsLst>
                    <a:gs pos="0">
                      <a:schemeClr val="tx1"/>
                    </a:gs>
                    <a:gs pos="86000">
                      <a:schemeClr val="tx1"/>
                    </a:gs>
                  </a:gsLst>
                  <a:lin ang="5400000" scaled="0"/>
                </a:gradFill>
                <a:latin typeface="Segoe UI Light" pitchFamily="34" charset="0"/>
                <a:ea typeface="+mn-ea"/>
                <a:cs typeface="+mn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dirty="0">
                <a:gradFill>
                  <a:gsLst>
                    <a:gs pos="0">
                      <a:srgbClr val="292929"/>
                    </a:gs>
                    <a:gs pos="86000">
                      <a:srgbClr val="292929"/>
                    </a:gs>
                  </a:gsLst>
                  <a:lin ang="5400000" scaled="0"/>
                </a:gradFill>
              </a:rPr>
              <a:t>Microsoft Confidential</a:t>
            </a:r>
          </a:p>
        </p:txBody>
      </p:sp>
      <p:sp>
        <p:nvSpPr>
          <p:cNvPr id="14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185624" y="6564914"/>
            <a:ext cx="2133600" cy="258532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marL="0" indent="0" algn="l" defTabSz="914363" rtl="0" eaLnBrk="1" latinLnBrk="0" hangingPunct="1">
              <a:lnSpc>
                <a:spcPct val="90000"/>
              </a:lnSpc>
              <a:spcBef>
                <a:spcPct val="20000"/>
              </a:spcBef>
              <a:buClr>
                <a:srgbClr val="C60651"/>
              </a:buClr>
              <a:buSzPct val="120000"/>
              <a:buFont typeface="Arial" pitchFamily="34" charset="0"/>
              <a:buNone/>
              <a:defRPr lang="en-US" sz="1200" kern="1200" smtClean="0">
                <a:gradFill>
                  <a:gsLst>
                    <a:gs pos="0">
                      <a:schemeClr val="tx1"/>
                    </a:gs>
                    <a:gs pos="86000">
                      <a:schemeClr val="tx1"/>
                    </a:gs>
                  </a:gsLst>
                  <a:lin ang="5400000" scaled="0"/>
                </a:gradFill>
                <a:latin typeface="Segoe UI Light" pitchFamily="34" charset="0"/>
                <a:ea typeface="+mn-ea"/>
                <a:cs typeface="+mn-cs"/>
              </a:defRPr>
            </a:lvl1pPr>
          </a:lstStyle>
          <a:p>
            <a:pPr fontAlgn="auto">
              <a:spcAft>
                <a:spcPts val="0"/>
              </a:spcAft>
            </a:pPr>
            <a:fld id="{64116138-1E09-45EE-B6F5-ADD12E5D7040}" type="slidenum">
              <a:rPr>
                <a:gradFill>
                  <a:gsLst>
                    <a:gs pos="0">
                      <a:srgbClr val="292929"/>
                    </a:gs>
                    <a:gs pos="86000">
                      <a:srgbClr val="292929"/>
                    </a:gs>
                  </a:gsLst>
                  <a:lin ang="5400000" scaled="0"/>
                </a:gradFill>
              </a:rPr>
              <a:pPr fontAlgn="auto">
                <a:spcAft>
                  <a:spcPts val="0"/>
                </a:spcAft>
              </a:pPr>
              <a:t>‹#›</a:t>
            </a:fld>
            <a:endParaRPr dirty="0">
              <a:gradFill>
                <a:gsLst>
                  <a:gs pos="0">
                    <a:srgbClr val="292929"/>
                  </a:gs>
                  <a:gs pos="86000">
                    <a:srgbClr val="292929"/>
                  </a:gs>
                </a:gsLst>
                <a:lin ang="5400000" scaled="0"/>
              </a:gradFill>
            </a:endParaRPr>
          </a:p>
        </p:txBody>
      </p:sp>
      <p:pic>
        <p:nvPicPr>
          <p:cNvPr id="9" name="Picture 4" descr="C:\Users\andrewl\Desktop\200571897-001_FPO.jpg"/>
          <p:cNvPicPr>
            <a:picLocks noChangeAspect="1" noChangeArrowheads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5860" t="15680" r="17119" b="1619"/>
          <a:stretch/>
        </p:blipFill>
        <p:spPr bwMode="auto">
          <a:xfrm>
            <a:off x="388188" y="1897810"/>
            <a:ext cx="3648973" cy="3528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689345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randing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726677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lack Layout - Title and Content">
    <p:bg bwMode="black"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white"/>
        <p:txBody>
          <a:bodyPr/>
          <a:lstStyle>
            <a:lvl1pPr>
              <a:defRPr>
                <a:gradFill flip="none" rotWithShape="1">
                  <a:gsLst>
                    <a:gs pos="417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  <a:tileRect/>
                </a:gra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 bwMode="white">
          <a:xfrm>
            <a:off x="389436" y="1447800"/>
            <a:ext cx="8363938" cy="2000548"/>
          </a:xfrm>
        </p:spPr>
        <p:txBody>
          <a:bodyPr/>
          <a:lstStyle>
            <a:lvl1pPr>
              <a:buClr>
                <a:srgbClr val="FFFFFF"/>
              </a:buClr>
              <a:buSzPct val="70000"/>
              <a:buFont typeface="Wingdings" pitchFamily="2" charset="2"/>
              <a:buChar char="l"/>
              <a:defRPr>
                <a:gradFill>
                  <a:gsLst>
                    <a:gs pos="0">
                      <a:srgbClr val="FFFFFF"/>
                    </a:gs>
                    <a:gs pos="86000">
                      <a:srgbClr val="FFFFFF"/>
                    </a:gs>
                  </a:gsLst>
                  <a:lin ang="5400000" scaled="0"/>
                </a:gradFill>
              </a:defRPr>
            </a:lvl1pPr>
            <a:lvl2pPr>
              <a:buClr>
                <a:srgbClr val="FFFFFF"/>
              </a:buClr>
              <a:buSzPct val="70000"/>
              <a:buFont typeface="Wingdings" pitchFamily="2" charset="2"/>
              <a:buChar char="l"/>
              <a:defRPr>
                <a:gradFill>
                  <a:gsLst>
                    <a:gs pos="0">
                      <a:srgbClr val="FFFFFF"/>
                    </a:gs>
                    <a:gs pos="86000">
                      <a:srgbClr val="FFFFFF"/>
                    </a:gs>
                  </a:gsLst>
                  <a:lin ang="5400000" scaled="0"/>
                </a:gradFill>
              </a:defRPr>
            </a:lvl2pPr>
            <a:lvl3pPr>
              <a:buClr>
                <a:srgbClr val="FFFFFF"/>
              </a:buClr>
              <a:buSzPct val="70000"/>
              <a:buFont typeface="Wingdings" pitchFamily="2" charset="2"/>
              <a:buChar char="l"/>
              <a:defRPr>
                <a:gradFill>
                  <a:gsLst>
                    <a:gs pos="0">
                      <a:srgbClr val="FFFFFF"/>
                    </a:gs>
                    <a:gs pos="86000">
                      <a:srgbClr val="FFFFFF"/>
                    </a:gs>
                  </a:gsLst>
                  <a:lin ang="5400000" scaled="0"/>
                </a:gradFill>
              </a:defRPr>
            </a:lvl3pPr>
            <a:lvl4pPr>
              <a:buClr>
                <a:srgbClr val="FFFFFF"/>
              </a:buClr>
              <a:buSzPct val="70000"/>
              <a:buFont typeface="Wingdings" pitchFamily="2" charset="2"/>
              <a:buChar char="l"/>
              <a:defRPr>
                <a:gradFill>
                  <a:gsLst>
                    <a:gs pos="0">
                      <a:srgbClr val="FFFFFF"/>
                    </a:gs>
                    <a:gs pos="86000">
                      <a:srgbClr val="FFFFFF"/>
                    </a:gs>
                  </a:gsLst>
                  <a:lin ang="5400000" scaled="0"/>
                </a:gradFill>
              </a:defRPr>
            </a:lvl4pPr>
            <a:lvl5pPr>
              <a:buClr>
                <a:srgbClr val="FFFFFF"/>
              </a:buClr>
              <a:buSzPct val="70000"/>
              <a:buFont typeface="Wingdings" pitchFamily="2" charset="2"/>
              <a:buChar char="l"/>
              <a:defRPr>
                <a:gradFill>
                  <a:gsLst>
                    <a:gs pos="0">
                      <a:srgbClr val="FFFFFF"/>
                    </a:gs>
                    <a:gs pos="86000">
                      <a:srgbClr val="FFFFFF"/>
                    </a:gs>
                  </a:gsLst>
                  <a:lin ang="5400000" scaled="0"/>
                </a:gra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0571347"/>
      </p:ext>
    </p:extLst>
  </p:cSld>
  <p:clrMapOvr>
    <a:masterClrMapping/>
  </p:clrMapOvr>
  <p:transition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lack Notes slide Layout">
    <p:bg bwMode="black"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white"/>
        <p:txBody>
          <a:bodyPr/>
          <a:lstStyle>
            <a:lvl1pPr>
              <a:defRPr>
                <a:gradFill>
                  <a:gsLst>
                    <a:gs pos="417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 bwMode="white">
          <a:xfrm>
            <a:off x="389436" y="1447800"/>
            <a:ext cx="8363938" cy="2000548"/>
          </a:xfrm>
        </p:spPr>
        <p:txBody>
          <a:bodyPr/>
          <a:lstStyle>
            <a:lvl1pPr>
              <a:buClr>
                <a:srgbClr val="FFFFFF"/>
              </a:buClr>
              <a:buSzPct val="70000"/>
              <a:buFont typeface="Wingdings" pitchFamily="2" charset="2"/>
              <a:buChar char="l"/>
              <a:defRPr>
                <a:gradFill>
                  <a:gsLst>
                    <a:gs pos="0">
                      <a:srgbClr val="FFFFFF"/>
                    </a:gs>
                    <a:gs pos="86000">
                      <a:srgbClr val="FFFFFF"/>
                    </a:gs>
                  </a:gsLst>
                  <a:lin ang="5400000" scaled="0"/>
                </a:gradFill>
              </a:defRPr>
            </a:lvl1pPr>
            <a:lvl2pPr>
              <a:buClr>
                <a:srgbClr val="FFFFFF"/>
              </a:buClr>
              <a:buSzPct val="70000"/>
              <a:buFont typeface="Wingdings" pitchFamily="2" charset="2"/>
              <a:buChar char="l"/>
              <a:defRPr>
                <a:gradFill>
                  <a:gsLst>
                    <a:gs pos="0">
                      <a:srgbClr val="FFFFFF"/>
                    </a:gs>
                    <a:gs pos="86000">
                      <a:srgbClr val="FFFFFF"/>
                    </a:gs>
                  </a:gsLst>
                  <a:lin ang="5400000" scaled="0"/>
                </a:gradFill>
              </a:defRPr>
            </a:lvl2pPr>
            <a:lvl3pPr>
              <a:buClr>
                <a:srgbClr val="FFFFFF"/>
              </a:buClr>
              <a:buSzPct val="70000"/>
              <a:buFont typeface="Wingdings" pitchFamily="2" charset="2"/>
              <a:buChar char="l"/>
              <a:defRPr>
                <a:gradFill>
                  <a:gsLst>
                    <a:gs pos="0">
                      <a:srgbClr val="FFFFFF"/>
                    </a:gs>
                    <a:gs pos="86000">
                      <a:srgbClr val="FFFFFF"/>
                    </a:gs>
                  </a:gsLst>
                  <a:lin ang="5400000" scaled="0"/>
                </a:gradFill>
              </a:defRPr>
            </a:lvl3pPr>
            <a:lvl4pPr>
              <a:buClr>
                <a:srgbClr val="FFFFFF"/>
              </a:buClr>
              <a:buSzPct val="70000"/>
              <a:buFont typeface="Wingdings" pitchFamily="2" charset="2"/>
              <a:buChar char="l"/>
              <a:defRPr>
                <a:gradFill>
                  <a:gsLst>
                    <a:gs pos="0">
                      <a:srgbClr val="FFFFFF"/>
                    </a:gs>
                    <a:gs pos="86000">
                      <a:srgbClr val="FFFFFF"/>
                    </a:gs>
                  </a:gsLst>
                  <a:lin ang="5400000" scaled="0"/>
                </a:gradFill>
              </a:defRPr>
            </a:lvl4pPr>
            <a:lvl5pPr>
              <a:buClr>
                <a:srgbClr val="FFFFFF"/>
              </a:buClr>
              <a:buSzPct val="70000"/>
              <a:buFont typeface="Wingdings" pitchFamily="2" charset="2"/>
              <a:buChar char="l"/>
              <a:defRPr>
                <a:gradFill>
                  <a:gsLst>
                    <a:gs pos="0">
                      <a:srgbClr val="FFFFFF"/>
                    </a:gs>
                    <a:gs pos="86000">
                      <a:srgbClr val="FFFFFF"/>
                    </a:gs>
                  </a:gsLst>
                  <a:lin ang="5400000" scaled="0"/>
                </a:gra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1" y="6238877"/>
            <a:ext cx="9144001" cy="619125"/>
          </a:xfrm>
          <a:solidFill>
            <a:srgbClr val="FFFF99"/>
          </a:solidFill>
        </p:spPr>
        <p:txBody>
          <a:bodyPr wrap="square" lIns="152394" tIns="76197" rIns="152394" bIns="76197" anchor="b" anchorCtr="0">
            <a:noAutofit/>
          </a:bodyPr>
          <a:lstStyle>
            <a:lvl1pPr algn="r">
              <a:buFont typeface="Arial" pitchFamily="34" charset="0"/>
              <a:buNone/>
              <a:defRPr spc="-50" baseline="0">
                <a:gradFill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effectLst/>
                <a:latin typeface="Segoe UI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31454305"/>
      </p:ext>
    </p:extLst>
  </p:cSld>
  <p:clrMapOvr>
    <a:masterClrMapping/>
  </p:clrMapOvr>
  <p:transition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66800"/>
            <a:ext cx="8686800" cy="518160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914363" eaLnBrk="1" fontAlgn="auto" hangingPunct="1">
              <a:spcBef>
                <a:spcPts val="0"/>
              </a:spcBef>
              <a:spcAft>
                <a:spcPts val="0"/>
              </a:spcAft>
            </a:pPr>
            <a:fld id="{704CAED1-1FA9-4569-9762-0F32B15C6546}" type="datetimeFigureOut">
              <a:rPr lang="en-US" sz="1800" smtClean="0">
                <a:solidFill>
                  <a:srgbClr val="292929"/>
                </a:solidFill>
                <a:latin typeface="Segoe UI"/>
                <a:ea typeface="+mn-ea"/>
              </a:rPr>
              <a:pPr defTabSz="914363" eaLnBrk="1" fontAlgn="auto" hangingPunct="1">
                <a:spcBef>
                  <a:spcPts val="0"/>
                </a:spcBef>
                <a:spcAft>
                  <a:spcPts val="0"/>
                </a:spcAft>
              </a:pPr>
              <a:t>5/22/2012</a:t>
            </a:fld>
            <a:endParaRPr lang="en-US" sz="1800">
              <a:solidFill>
                <a:srgbClr val="292929"/>
              </a:solidFill>
              <a:latin typeface="Segoe UI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914363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srgbClr val="292929"/>
              </a:solidFill>
              <a:latin typeface="Segoe UI"/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914363" eaLnBrk="1" fontAlgn="auto" hangingPunct="1">
              <a:spcBef>
                <a:spcPts val="0"/>
              </a:spcBef>
              <a:spcAft>
                <a:spcPts val="0"/>
              </a:spcAft>
            </a:pPr>
            <a:fld id="{9E0FC87C-86CD-4135-9511-463A0DF518FB}" type="slidenum">
              <a:rPr lang="en-US" sz="1800" smtClean="0">
                <a:solidFill>
                  <a:srgbClr val="292929"/>
                </a:solidFill>
                <a:latin typeface="Segoe UI"/>
                <a:ea typeface="+mn-ea"/>
              </a:rPr>
              <a:pPr defTabSz="914363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1800">
              <a:solidFill>
                <a:srgbClr val="292929"/>
              </a:solidFill>
              <a:latin typeface="Segoe UI"/>
              <a:ea typeface="+mn-ea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686800" cy="762000"/>
          </a:xfrm>
        </p:spPr>
        <p:txBody>
          <a:bodyPr/>
          <a:lstStyle>
            <a:lvl1pPr>
              <a:defRPr sz="3200" b="1">
                <a:solidFill>
                  <a:schemeClr val="tx2"/>
                </a:solidFill>
                <a:effectLst>
                  <a:innerShdw blurRad="114300">
                    <a:prstClr val="black"/>
                  </a:innerShdw>
                </a:effectLst>
                <a:latin typeface="+mn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490294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363" eaLnBrk="1" fontAlgn="auto" hangingPunct="1">
              <a:spcBef>
                <a:spcPts val="0"/>
              </a:spcBef>
              <a:spcAft>
                <a:spcPts val="0"/>
              </a:spcAft>
            </a:pPr>
            <a:fld id="{46709685-C29F-4EEA-8B04-27F39B2967AD}" type="datetimeFigureOut">
              <a:rPr lang="en-US" sz="1800" smtClean="0">
                <a:solidFill>
                  <a:srgbClr val="292929"/>
                </a:solidFill>
                <a:latin typeface="Segoe UI"/>
                <a:ea typeface="+mn-ea"/>
              </a:rPr>
              <a:pPr defTabSz="914363" eaLnBrk="1" fontAlgn="auto" hangingPunct="1">
                <a:spcBef>
                  <a:spcPts val="0"/>
                </a:spcBef>
                <a:spcAft>
                  <a:spcPts val="0"/>
                </a:spcAft>
              </a:pPr>
              <a:t>5/22/2012</a:t>
            </a:fld>
            <a:endParaRPr lang="en-US" sz="1800">
              <a:solidFill>
                <a:srgbClr val="292929"/>
              </a:solidFill>
              <a:latin typeface="Segoe UI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914363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srgbClr val="292929"/>
              </a:solidFill>
              <a:latin typeface="Segoe UI"/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363" eaLnBrk="1" fontAlgn="auto" hangingPunct="1">
              <a:spcBef>
                <a:spcPts val="0"/>
              </a:spcBef>
              <a:spcAft>
                <a:spcPts val="0"/>
              </a:spcAft>
            </a:pPr>
            <a:fld id="{D915F34C-1410-400A-ACB2-83D4514790D9}" type="slidenum">
              <a:rPr lang="en-US" sz="1800" smtClean="0">
                <a:solidFill>
                  <a:srgbClr val="292929"/>
                </a:solidFill>
                <a:latin typeface="Segoe UI"/>
                <a:ea typeface="+mn-ea"/>
              </a:rPr>
              <a:pPr defTabSz="914363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1800">
              <a:solidFill>
                <a:srgbClr val="292929"/>
              </a:solidFill>
              <a:latin typeface="Segoe U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0359050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Rectangle 2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927455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66800"/>
            <a:ext cx="8686800" cy="518160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914363" eaLnBrk="1" fontAlgn="auto" hangingPunct="1">
              <a:spcBef>
                <a:spcPts val="0"/>
              </a:spcBef>
              <a:spcAft>
                <a:spcPts val="0"/>
              </a:spcAft>
            </a:pPr>
            <a:fld id="{704CAED1-1FA9-4569-9762-0F32B15C6546}" type="datetimeFigureOut">
              <a:rPr lang="en-US" sz="1800" smtClean="0">
                <a:solidFill>
                  <a:srgbClr val="292929"/>
                </a:solidFill>
                <a:latin typeface="Segoe UI"/>
                <a:ea typeface="+mn-ea"/>
              </a:rPr>
              <a:pPr defTabSz="914363" eaLnBrk="1" fontAlgn="auto" hangingPunct="1">
                <a:spcBef>
                  <a:spcPts val="0"/>
                </a:spcBef>
                <a:spcAft>
                  <a:spcPts val="0"/>
                </a:spcAft>
              </a:pPr>
              <a:t>5/22/2012</a:t>
            </a:fld>
            <a:endParaRPr lang="en-US" sz="1800">
              <a:solidFill>
                <a:srgbClr val="292929"/>
              </a:solidFill>
              <a:latin typeface="Segoe UI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914363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srgbClr val="292929"/>
              </a:solidFill>
              <a:latin typeface="Segoe UI"/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914363" eaLnBrk="1" fontAlgn="auto" hangingPunct="1">
              <a:spcBef>
                <a:spcPts val="0"/>
              </a:spcBef>
              <a:spcAft>
                <a:spcPts val="0"/>
              </a:spcAft>
            </a:pPr>
            <a:fld id="{9E0FC87C-86CD-4135-9511-463A0DF518FB}" type="slidenum">
              <a:rPr lang="en-US" sz="1800" smtClean="0">
                <a:solidFill>
                  <a:srgbClr val="292929"/>
                </a:solidFill>
                <a:latin typeface="Segoe UI"/>
                <a:ea typeface="+mn-ea"/>
              </a:rPr>
              <a:pPr defTabSz="914363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1800">
              <a:solidFill>
                <a:srgbClr val="292929"/>
              </a:solidFill>
              <a:latin typeface="Segoe UI"/>
              <a:ea typeface="+mn-ea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686800" cy="762000"/>
          </a:xfrm>
        </p:spPr>
        <p:txBody>
          <a:bodyPr/>
          <a:lstStyle>
            <a:lvl1pPr>
              <a:defRPr sz="3200" b="1">
                <a:solidFill>
                  <a:schemeClr val="tx2"/>
                </a:solidFill>
                <a:effectLst>
                  <a:innerShdw blurRad="114300">
                    <a:prstClr val="black"/>
                  </a:innerShdw>
                </a:effectLst>
                <a:latin typeface="+mn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754210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389436" y="1447800"/>
            <a:ext cx="8363938" cy="200054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itle Placeholder 1"/>
          <p:cNvSpPr>
            <a:spLocks noGrp="1"/>
          </p:cNvSpPr>
          <p:nvPr>
            <p:ph type="title"/>
          </p:nvPr>
        </p:nvSpPr>
        <p:spPr>
          <a:xfrm>
            <a:off x="389436" y="298693"/>
            <a:ext cx="8363938" cy="609398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9969513"/>
      </p:ext>
    </p:extLst>
  </p:cSld>
  <p:clrMapOvr>
    <a:masterClrMapping/>
  </p:clrMapOvr>
  <p:transition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66800"/>
            <a:ext cx="8686800" cy="518160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914363" eaLnBrk="1" fontAlgn="auto" hangingPunct="1">
              <a:spcBef>
                <a:spcPts val="0"/>
              </a:spcBef>
              <a:spcAft>
                <a:spcPts val="0"/>
              </a:spcAft>
            </a:pPr>
            <a:fld id="{704CAED1-1FA9-4569-9762-0F32B15C6546}" type="datetimeFigureOut">
              <a:rPr lang="en-US" sz="1800" smtClean="0">
                <a:solidFill>
                  <a:srgbClr val="292929"/>
                </a:solidFill>
                <a:latin typeface="Segoe UI"/>
                <a:ea typeface="+mn-ea"/>
              </a:rPr>
              <a:pPr defTabSz="914363" eaLnBrk="1" fontAlgn="auto" hangingPunct="1">
                <a:spcBef>
                  <a:spcPts val="0"/>
                </a:spcBef>
                <a:spcAft>
                  <a:spcPts val="0"/>
                </a:spcAft>
              </a:pPr>
              <a:t>5/22/2012</a:t>
            </a:fld>
            <a:endParaRPr lang="en-US" sz="1800">
              <a:solidFill>
                <a:srgbClr val="292929"/>
              </a:solidFill>
              <a:latin typeface="Segoe UI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914363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srgbClr val="292929"/>
              </a:solidFill>
              <a:latin typeface="Segoe UI"/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914363" eaLnBrk="1" fontAlgn="auto" hangingPunct="1">
              <a:spcBef>
                <a:spcPts val="0"/>
              </a:spcBef>
              <a:spcAft>
                <a:spcPts val="0"/>
              </a:spcAft>
            </a:pPr>
            <a:fld id="{9E0FC87C-86CD-4135-9511-463A0DF518FB}" type="slidenum">
              <a:rPr lang="en-US" sz="1800" smtClean="0">
                <a:solidFill>
                  <a:srgbClr val="292929"/>
                </a:solidFill>
                <a:latin typeface="Segoe UI"/>
                <a:ea typeface="+mn-ea"/>
              </a:rPr>
              <a:pPr defTabSz="914363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1800">
              <a:solidFill>
                <a:srgbClr val="292929"/>
              </a:solidFill>
              <a:latin typeface="Segoe UI"/>
              <a:ea typeface="+mn-ea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686800" cy="762000"/>
          </a:xfrm>
        </p:spPr>
        <p:txBody>
          <a:bodyPr/>
          <a:lstStyle>
            <a:lvl1pPr>
              <a:defRPr sz="3200" b="1">
                <a:solidFill>
                  <a:schemeClr val="tx2"/>
                </a:solidFill>
                <a:effectLst>
                  <a:innerShdw blurRad="114300">
                    <a:prstClr val="black"/>
                  </a:innerShdw>
                </a:effectLst>
                <a:latin typeface="+mn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380397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66800"/>
            <a:ext cx="8686800" cy="518160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914363" eaLnBrk="1" fontAlgn="auto" hangingPunct="1">
              <a:spcBef>
                <a:spcPts val="0"/>
              </a:spcBef>
              <a:spcAft>
                <a:spcPts val="0"/>
              </a:spcAft>
            </a:pPr>
            <a:fld id="{704CAED1-1FA9-4569-9762-0F32B15C6546}" type="datetimeFigureOut">
              <a:rPr lang="en-US" sz="1800" smtClean="0">
                <a:solidFill>
                  <a:srgbClr val="292929"/>
                </a:solidFill>
                <a:latin typeface="Segoe UI"/>
                <a:ea typeface="+mn-ea"/>
              </a:rPr>
              <a:pPr defTabSz="914363" eaLnBrk="1" fontAlgn="auto" hangingPunct="1">
                <a:spcBef>
                  <a:spcPts val="0"/>
                </a:spcBef>
                <a:spcAft>
                  <a:spcPts val="0"/>
                </a:spcAft>
              </a:pPr>
              <a:t>5/22/2012</a:t>
            </a:fld>
            <a:endParaRPr lang="en-US" sz="1800">
              <a:solidFill>
                <a:srgbClr val="292929"/>
              </a:solidFill>
              <a:latin typeface="Segoe UI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914363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srgbClr val="292929"/>
              </a:solidFill>
              <a:latin typeface="Segoe UI"/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914363" eaLnBrk="1" fontAlgn="auto" hangingPunct="1">
              <a:spcBef>
                <a:spcPts val="0"/>
              </a:spcBef>
              <a:spcAft>
                <a:spcPts val="0"/>
              </a:spcAft>
            </a:pPr>
            <a:fld id="{9E0FC87C-86CD-4135-9511-463A0DF518FB}" type="slidenum">
              <a:rPr lang="en-US" sz="1800" smtClean="0">
                <a:solidFill>
                  <a:srgbClr val="292929"/>
                </a:solidFill>
                <a:latin typeface="Segoe UI"/>
                <a:ea typeface="+mn-ea"/>
              </a:rPr>
              <a:pPr defTabSz="914363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1800">
              <a:solidFill>
                <a:srgbClr val="292929"/>
              </a:solidFill>
              <a:latin typeface="Segoe UI"/>
              <a:ea typeface="+mn-ea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686800" cy="762000"/>
          </a:xfrm>
        </p:spPr>
        <p:txBody>
          <a:bodyPr/>
          <a:lstStyle>
            <a:lvl1pPr>
              <a:defRPr sz="3200" b="1">
                <a:solidFill>
                  <a:schemeClr val="tx2"/>
                </a:solidFill>
                <a:effectLst>
                  <a:innerShdw blurRad="114300">
                    <a:prstClr val="black"/>
                  </a:innerShdw>
                </a:effectLst>
                <a:latin typeface="+mn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701060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66800"/>
            <a:ext cx="8686800" cy="518160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914363" eaLnBrk="1" fontAlgn="auto" hangingPunct="1">
              <a:spcBef>
                <a:spcPts val="0"/>
              </a:spcBef>
              <a:spcAft>
                <a:spcPts val="0"/>
              </a:spcAft>
            </a:pPr>
            <a:fld id="{704CAED1-1FA9-4569-9762-0F32B15C6546}" type="datetimeFigureOut">
              <a:rPr lang="en-US" sz="1800" smtClean="0">
                <a:solidFill>
                  <a:srgbClr val="292929"/>
                </a:solidFill>
                <a:latin typeface="Segoe UI"/>
                <a:ea typeface="+mn-ea"/>
              </a:rPr>
              <a:pPr defTabSz="914363" eaLnBrk="1" fontAlgn="auto" hangingPunct="1">
                <a:spcBef>
                  <a:spcPts val="0"/>
                </a:spcBef>
                <a:spcAft>
                  <a:spcPts val="0"/>
                </a:spcAft>
              </a:pPr>
              <a:t>5/22/2012</a:t>
            </a:fld>
            <a:endParaRPr lang="en-US" sz="1800">
              <a:solidFill>
                <a:srgbClr val="292929"/>
              </a:solidFill>
              <a:latin typeface="Segoe UI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914363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srgbClr val="292929"/>
              </a:solidFill>
              <a:latin typeface="Segoe UI"/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914363" eaLnBrk="1" fontAlgn="auto" hangingPunct="1">
              <a:spcBef>
                <a:spcPts val="0"/>
              </a:spcBef>
              <a:spcAft>
                <a:spcPts val="0"/>
              </a:spcAft>
            </a:pPr>
            <a:fld id="{9E0FC87C-86CD-4135-9511-463A0DF518FB}" type="slidenum">
              <a:rPr lang="en-US" sz="1800" smtClean="0">
                <a:solidFill>
                  <a:srgbClr val="292929"/>
                </a:solidFill>
                <a:latin typeface="Segoe UI"/>
                <a:ea typeface="+mn-ea"/>
              </a:rPr>
              <a:pPr defTabSz="914363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1800">
              <a:solidFill>
                <a:srgbClr val="292929"/>
              </a:solidFill>
              <a:latin typeface="Segoe UI"/>
              <a:ea typeface="+mn-ea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686800" cy="762000"/>
          </a:xfrm>
        </p:spPr>
        <p:txBody>
          <a:bodyPr/>
          <a:lstStyle>
            <a:lvl1pPr>
              <a:defRPr sz="3200" b="1">
                <a:solidFill>
                  <a:schemeClr val="tx2"/>
                </a:solidFill>
                <a:effectLst>
                  <a:innerShdw blurRad="114300">
                    <a:prstClr val="black"/>
                  </a:innerShdw>
                </a:effectLst>
                <a:latin typeface="+mn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718648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363" eaLnBrk="1" fontAlgn="auto" hangingPunct="1">
              <a:spcBef>
                <a:spcPts val="0"/>
              </a:spcBef>
              <a:spcAft>
                <a:spcPts val="0"/>
              </a:spcAft>
            </a:pPr>
            <a:fld id="{C01AACCB-53FC-4ED0-A0F4-DB9996DAD791}" type="datetimeFigureOut">
              <a:rPr lang="en-US" sz="1800" smtClean="0">
                <a:solidFill>
                  <a:srgbClr val="292929"/>
                </a:solidFill>
                <a:latin typeface="Segoe UI"/>
                <a:ea typeface="+mn-ea"/>
              </a:rPr>
              <a:pPr defTabSz="914363" eaLnBrk="1" fontAlgn="auto" hangingPunct="1">
                <a:spcBef>
                  <a:spcPts val="0"/>
                </a:spcBef>
                <a:spcAft>
                  <a:spcPts val="0"/>
                </a:spcAft>
              </a:pPr>
              <a:t>5/22/2012</a:t>
            </a:fld>
            <a:endParaRPr lang="en-US" sz="1800">
              <a:solidFill>
                <a:srgbClr val="292929"/>
              </a:solidFill>
              <a:latin typeface="Segoe UI"/>
              <a:ea typeface="+mn-ea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914363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srgbClr val="292929"/>
              </a:solidFill>
              <a:latin typeface="Segoe UI"/>
              <a:ea typeface="+mn-ea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363" eaLnBrk="1" fontAlgn="auto" hangingPunct="1">
              <a:spcBef>
                <a:spcPts val="0"/>
              </a:spcBef>
              <a:spcAft>
                <a:spcPts val="0"/>
              </a:spcAft>
            </a:pPr>
            <a:fld id="{80F950DC-83B2-43B1-AF9A-F53289E0D4D4}" type="slidenum">
              <a:rPr lang="en-US" sz="1800" smtClean="0">
                <a:solidFill>
                  <a:srgbClr val="292929"/>
                </a:solidFill>
                <a:latin typeface="Segoe UI"/>
                <a:ea typeface="+mn-ea"/>
              </a:rPr>
              <a:pPr defTabSz="914363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1800">
              <a:solidFill>
                <a:srgbClr val="292929"/>
              </a:solidFill>
              <a:latin typeface="Segoe U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07548885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609600"/>
            <a:ext cx="8763000" cy="56388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91436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13F82FBA-1280-4313-AB54-B743DF6B8034}" type="datetime1">
              <a:rPr lang="en-US" sz="1800" smtClean="0">
                <a:solidFill>
                  <a:srgbClr val="292929"/>
                </a:solidFill>
                <a:latin typeface="Segoe UI"/>
                <a:ea typeface="+mn-ea"/>
              </a:rPr>
              <a:pPr defTabSz="914363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5/22/2012</a:t>
            </a:fld>
            <a:endParaRPr lang="en-US" sz="1800">
              <a:solidFill>
                <a:srgbClr val="292929"/>
              </a:solidFill>
              <a:latin typeface="Segoe UI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91436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rgbClr val="292929"/>
              </a:solidFill>
              <a:latin typeface="Segoe UI"/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91436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630A540B-3803-460A-9E3B-C5534BD07F70}" type="slidenum">
              <a:rPr lang="en-US" sz="1800" smtClean="0">
                <a:solidFill>
                  <a:srgbClr val="292929"/>
                </a:solidFill>
                <a:latin typeface="Segoe UI"/>
                <a:ea typeface="+mn-ea"/>
              </a:rPr>
              <a:pPr defTabSz="914363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1800">
              <a:solidFill>
                <a:srgbClr val="292929"/>
              </a:solidFill>
              <a:latin typeface="Segoe UI"/>
              <a:ea typeface="+mn-ea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848600" cy="609600"/>
          </a:xfrm>
        </p:spPr>
        <p:txBody>
          <a:bodyPr/>
          <a:lstStyle>
            <a:lvl1pPr algn="l">
              <a:defRPr sz="2400" b="1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</a:effectLst>
                <a:latin typeface="+mn-l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522412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609600"/>
            <a:ext cx="8763000" cy="56388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91436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13F82FBA-1280-4313-AB54-B743DF6B8034}" type="datetime1">
              <a:rPr lang="en-US" sz="1800" smtClean="0">
                <a:solidFill>
                  <a:srgbClr val="292929"/>
                </a:solidFill>
                <a:latin typeface="Segoe UI"/>
                <a:ea typeface="+mn-ea"/>
              </a:rPr>
              <a:pPr defTabSz="914363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5/22/2012</a:t>
            </a:fld>
            <a:endParaRPr lang="en-US" sz="1800">
              <a:solidFill>
                <a:srgbClr val="292929"/>
              </a:solidFill>
              <a:latin typeface="Segoe UI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91436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rgbClr val="292929"/>
              </a:solidFill>
              <a:latin typeface="Segoe UI"/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91436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630A540B-3803-460A-9E3B-C5534BD07F70}" type="slidenum">
              <a:rPr lang="en-US" sz="1800" smtClean="0">
                <a:solidFill>
                  <a:srgbClr val="292929"/>
                </a:solidFill>
                <a:latin typeface="Segoe UI"/>
                <a:ea typeface="+mn-ea"/>
              </a:rPr>
              <a:pPr defTabSz="914363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1800">
              <a:solidFill>
                <a:srgbClr val="292929"/>
              </a:solidFill>
              <a:latin typeface="Segoe UI"/>
              <a:ea typeface="+mn-ea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848600" cy="609600"/>
          </a:xfrm>
        </p:spPr>
        <p:txBody>
          <a:bodyPr/>
          <a:lstStyle>
            <a:lvl1pPr algn="l">
              <a:defRPr sz="2400" b="1">
                <a:solidFill>
                  <a:schemeClr val="tx1"/>
                </a:solidFill>
                <a:effectLst>
                  <a:innerShdw blurRad="114300">
                    <a:prstClr val="black"/>
                  </a:innerShdw>
                </a:effectLst>
                <a:latin typeface="+mn-l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991338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80020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1" y="27305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53" indent="0">
              <a:buNone/>
              <a:defRPr sz="1200"/>
            </a:lvl2pPr>
            <a:lvl3pPr marL="914305" indent="0">
              <a:buNone/>
              <a:defRPr sz="1000"/>
            </a:lvl3pPr>
            <a:lvl4pPr marL="1371458" indent="0">
              <a:buNone/>
              <a:defRPr sz="900"/>
            </a:lvl4pPr>
            <a:lvl5pPr marL="1828610" indent="0">
              <a:buNone/>
              <a:defRPr sz="900"/>
            </a:lvl5pPr>
            <a:lvl6pPr marL="2285763" indent="0">
              <a:buNone/>
              <a:defRPr sz="900"/>
            </a:lvl6pPr>
            <a:lvl7pPr marL="2742915" indent="0">
              <a:buNone/>
              <a:defRPr sz="900"/>
            </a:lvl7pPr>
            <a:lvl8pPr marL="3200068" indent="0">
              <a:buNone/>
              <a:defRPr sz="900"/>
            </a:lvl8pPr>
            <a:lvl9pPr marL="365722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Rectangle 2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49667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53" indent="0">
              <a:buNone/>
              <a:defRPr sz="2800"/>
            </a:lvl2pPr>
            <a:lvl3pPr marL="914305" indent="0">
              <a:buNone/>
              <a:defRPr sz="2400"/>
            </a:lvl3pPr>
            <a:lvl4pPr marL="1371458" indent="0">
              <a:buNone/>
              <a:defRPr sz="2000"/>
            </a:lvl4pPr>
            <a:lvl5pPr marL="1828610" indent="0">
              <a:buNone/>
              <a:defRPr sz="2000"/>
            </a:lvl5pPr>
            <a:lvl6pPr marL="2285763" indent="0">
              <a:buNone/>
              <a:defRPr sz="2000"/>
            </a:lvl6pPr>
            <a:lvl7pPr marL="2742915" indent="0">
              <a:buNone/>
              <a:defRPr sz="2000"/>
            </a:lvl7pPr>
            <a:lvl8pPr marL="3200068" indent="0">
              <a:buNone/>
              <a:defRPr sz="2000"/>
            </a:lvl8pPr>
            <a:lvl9pPr marL="3657220" indent="0">
              <a:buNone/>
              <a:defRPr sz="2000"/>
            </a:lvl9pPr>
          </a:lstStyle>
          <a:p>
            <a:pPr lvl="0"/>
            <a:endParaRPr lang="zh-CN" altLang="en-US" noProof="0" smtClean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53" indent="0">
              <a:buNone/>
              <a:defRPr sz="1200"/>
            </a:lvl2pPr>
            <a:lvl3pPr marL="914305" indent="0">
              <a:buNone/>
              <a:defRPr sz="1000"/>
            </a:lvl3pPr>
            <a:lvl4pPr marL="1371458" indent="0">
              <a:buNone/>
              <a:defRPr sz="900"/>
            </a:lvl4pPr>
            <a:lvl5pPr marL="1828610" indent="0">
              <a:buNone/>
              <a:defRPr sz="900"/>
            </a:lvl5pPr>
            <a:lvl6pPr marL="2285763" indent="0">
              <a:buNone/>
              <a:defRPr sz="900"/>
            </a:lvl6pPr>
            <a:lvl7pPr marL="2742915" indent="0">
              <a:buNone/>
              <a:defRPr sz="900"/>
            </a:lvl7pPr>
            <a:lvl8pPr marL="3200068" indent="0">
              <a:buNone/>
              <a:defRPr sz="900"/>
            </a:lvl8pPr>
            <a:lvl9pPr marL="365722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Rectangle 2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03219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slideLayout" Target="../slideLayouts/slideLayout58.xml"/><Relationship Id="rId1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48.xml"/><Relationship Id="rId21" Type="http://schemas.openxmlformats.org/officeDocument/2006/relationships/slideLayout" Target="../slideLayouts/slideLayout66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17" Type="http://schemas.openxmlformats.org/officeDocument/2006/relationships/slideLayout" Target="../slideLayouts/slideLayout62.xml"/><Relationship Id="rId2" Type="http://schemas.openxmlformats.org/officeDocument/2006/relationships/slideLayout" Target="../slideLayouts/slideLayout47.xml"/><Relationship Id="rId16" Type="http://schemas.openxmlformats.org/officeDocument/2006/relationships/slideLayout" Target="../slideLayouts/slideLayout61.xml"/><Relationship Id="rId20" Type="http://schemas.openxmlformats.org/officeDocument/2006/relationships/slideLayout" Target="../slideLayouts/slideLayout65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24" Type="http://schemas.openxmlformats.org/officeDocument/2006/relationships/image" Target="../media/image4.jpeg"/><Relationship Id="rId5" Type="http://schemas.openxmlformats.org/officeDocument/2006/relationships/slideLayout" Target="../slideLayouts/slideLayout50.xml"/><Relationship Id="rId15" Type="http://schemas.openxmlformats.org/officeDocument/2006/relationships/slideLayout" Target="../slideLayouts/slideLayout60.xml"/><Relationship Id="rId23" Type="http://schemas.openxmlformats.org/officeDocument/2006/relationships/theme" Target="../theme/theme5.xml"/><Relationship Id="rId10" Type="http://schemas.openxmlformats.org/officeDocument/2006/relationships/slideLayout" Target="../slideLayouts/slideLayout55.xml"/><Relationship Id="rId19" Type="http://schemas.openxmlformats.org/officeDocument/2006/relationships/slideLayout" Target="../slideLayouts/slideLayout64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Relationship Id="rId14" Type="http://schemas.openxmlformats.org/officeDocument/2006/relationships/slideLayout" Target="../slideLayouts/slideLayout59.xml"/><Relationship Id="rId22" Type="http://schemas.openxmlformats.org/officeDocument/2006/relationships/slideLayout" Target="../slideLayouts/slideLayout6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18"/>
          <p:cNvSpPr>
            <a:spLocks noGrp="1" noChangeArrowheads="1"/>
          </p:cNvSpPr>
          <p:nvPr>
            <p:ph type="title"/>
          </p:nvPr>
        </p:nvSpPr>
        <p:spPr bwMode="auto">
          <a:xfrm>
            <a:off x="468313" y="1773239"/>
            <a:ext cx="8229600" cy="639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0" tIns="45715" rIns="91430" bIns="4571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AU" altLang="zh-CN" smtClean="0"/>
              <a:t>Click to edit Master title style</a:t>
            </a:r>
          </a:p>
        </p:txBody>
      </p:sp>
      <p:sp>
        <p:nvSpPr>
          <p:cNvPr id="2051" name="Rectangle 19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2633663"/>
            <a:ext cx="7499350" cy="3243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AU" altLang="zh-CN" smtClean="0"/>
              <a:t>Click to edit Master text styles</a:t>
            </a:r>
          </a:p>
          <a:p>
            <a:pPr lvl="1"/>
            <a:r>
              <a:rPr lang="en-AU" altLang="zh-CN" smtClean="0"/>
              <a:t>Second level</a:t>
            </a:r>
          </a:p>
          <a:p>
            <a:pPr lvl="2"/>
            <a:r>
              <a:rPr lang="en-AU" altLang="zh-CN" smtClean="0"/>
              <a:t>Third level</a:t>
            </a:r>
          </a:p>
          <a:p>
            <a:pPr lvl="3"/>
            <a:r>
              <a:rPr lang="en-AU" altLang="zh-CN" smtClean="0"/>
              <a:t>Fourth level</a:t>
            </a:r>
          </a:p>
          <a:p>
            <a:pPr lvl="4"/>
            <a:r>
              <a:rPr lang="en-AU" altLang="zh-CN" smtClean="0"/>
              <a:t>Fifth level</a:t>
            </a:r>
          </a:p>
        </p:txBody>
      </p:sp>
      <p:sp>
        <p:nvSpPr>
          <p:cNvPr id="16404" name="Rectangle 2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bg1"/>
                </a:solidFill>
                <a:latin typeface="+mn-lt"/>
                <a:ea typeface="MS PGothic" pitchFamily="34" charset="-128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2053" name="Rectangle 26"/>
          <p:cNvSpPr>
            <a:spLocks noChangeArrowheads="1"/>
          </p:cNvSpPr>
          <p:nvPr/>
        </p:nvSpPr>
        <p:spPr bwMode="auto">
          <a:xfrm>
            <a:off x="600075" y="6029325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5" rIns="91430" bIns="45715"/>
          <a:lstStyle/>
          <a:p>
            <a:endParaRPr lang="zh-CN" altLang="en-US" sz="1400">
              <a:solidFill>
                <a:schemeClr val="bg1"/>
              </a:solidFill>
              <a:latin typeface="Arial" pitchFamily="34" charset="0"/>
              <a:ea typeface="MS PGothic" pitchFamily="34" charset="-128"/>
            </a:endParaRPr>
          </a:p>
        </p:txBody>
      </p:sp>
      <p:pic>
        <p:nvPicPr>
          <p:cNvPr id="2054" name="Picture 28" descr="ICRAR logo small on black bg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80" r:id="rId1"/>
    <p:sldLayoutId id="2147483781" r:id="rId2"/>
    <p:sldLayoutId id="2147483782" r:id="rId3"/>
    <p:sldLayoutId id="2147483783" r:id="rId4"/>
    <p:sldLayoutId id="2147483784" r:id="rId5"/>
    <p:sldLayoutId id="2147483785" r:id="rId6"/>
    <p:sldLayoutId id="2147483786" r:id="rId7"/>
    <p:sldLayoutId id="2147483787" r:id="rId8"/>
    <p:sldLayoutId id="2147483788" r:id="rId9"/>
    <p:sldLayoutId id="2147483789" r:id="rId10"/>
    <p:sldLayoutId id="2147483790" r:id="rId11"/>
  </p:sldLayoutIdLst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pitchFamily="34" charset="0"/>
          <a:ea typeface="宋体" pitchFamily="2" charset="-122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pitchFamily="34" charset="0"/>
          <a:ea typeface="宋体" pitchFamily="2" charset="-122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pitchFamily="34" charset="0"/>
          <a:ea typeface="宋体" pitchFamily="2" charset="-122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pitchFamily="34" charset="0"/>
          <a:ea typeface="宋体" pitchFamily="2" charset="-122"/>
        </a:defRPr>
      </a:lvl5pPr>
      <a:lvl6pPr marL="457153" algn="l" rtl="0" fontAlgn="base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pitchFamily="34" charset="0"/>
          <a:ea typeface="宋体" pitchFamily="2" charset="-122"/>
        </a:defRPr>
      </a:lvl6pPr>
      <a:lvl7pPr marL="914305" algn="l" rtl="0" fontAlgn="base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pitchFamily="34" charset="0"/>
          <a:ea typeface="宋体" pitchFamily="2" charset="-122"/>
        </a:defRPr>
      </a:lvl7pPr>
      <a:lvl8pPr marL="1371458" algn="l" rtl="0" fontAlgn="base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pitchFamily="34" charset="0"/>
          <a:ea typeface="宋体" pitchFamily="2" charset="-122"/>
        </a:defRPr>
      </a:lvl8pPr>
      <a:lvl9pPr marL="1828610" algn="l" rtl="0" fontAlgn="base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pitchFamily="34" charset="0"/>
          <a:ea typeface="宋体" pitchFamily="2" charset="-122"/>
        </a:defRPr>
      </a:lvl9pPr>
    </p:titleStyle>
    <p:bodyStyle>
      <a:lvl1pPr marL="274609" indent="-274609" algn="l" rtl="0" eaLnBrk="0" fontAlgn="base" hangingPunct="0">
        <a:spcBef>
          <a:spcPct val="20000"/>
        </a:spcBef>
        <a:spcAft>
          <a:spcPct val="40000"/>
        </a:spcAft>
        <a:buChar char="•"/>
        <a:defRPr sz="2400">
          <a:solidFill>
            <a:schemeClr val="bg1"/>
          </a:solidFill>
          <a:latin typeface="+mn-lt"/>
          <a:ea typeface="+mn-ea"/>
          <a:cs typeface="+mn-cs"/>
        </a:defRPr>
      </a:lvl1pPr>
      <a:lvl2pPr marL="742873" indent="-285720" algn="l" rtl="0" eaLnBrk="0" fontAlgn="base" hangingPunct="0">
        <a:spcBef>
          <a:spcPct val="0"/>
        </a:spcBef>
        <a:spcAft>
          <a:spcPct val="0"/>
        </a:spcAft>
        <a:buChar char="–"/>
        <a:defRPr sz="2200">
          <a:solidFill>
            <a:schemeClr val="bg1"/>
          </a:solidFill>
          <a:latin typeface="+mn-lt"/>
          <a:ea typeface="+mn-ea"/>
        </a:defRPr>
      </a:lvl2pPr>
      <a:lvl3pPr marL="1147644" indent="-228577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bg1"/>
          </a:solidFill>
          <a:latin typeface="+mn-lt"/>
          <a:ea typeface="+mn-ea"/>
        </a:defRPr>
      </a:lvl3pPr>
      <a:lvl4pPr marL="1600034" indent="-228577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bg1"/>
          </a:solidFill>
          <a:latin typeface="+mn-lt"/>
          <a:ea typeface="+mn-ea"/>
        </a:defRPr>
      </a:lvl4pPr>
      <a:lvl5pPr marL="2057187" indent="-228577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bg1"/>
          </a:solidFill>
          <a:latin typeface="+mn-lt"/>
          <a:ea typeface="+mn-ea"/>
        </a:defRPr>
      </a:lvl5pPr>
      <a:lvl6pPr marL="2514340" indent="-228577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bg1"/>
          </a:solidFill>
          <a:latin typeface="+mn-lt"/>
          <a:ea typeface="+mn-ea"/>
        </a:defRPr>
      </a:lvl6pPr>
      <a:lvl7pPr marL="2971492" indent="-228577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bg1"/>
          </a:solidFill>
          <a:latin typeface="+mn-lt"/>
          <a:ea typeface="+mn-ea"/>
        </a:defRPr>
      </a:lvl7pPr>
      <a:lvl8pPr marL="3428645" indent="-228577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bg1"/>
          </a:solidFill>
          <a:latin typeface="+mn-lt"/>
          <a:ea typeface="+mn-ea"/>
        </a:defRPr>
      </a:lvl8pPr>
      <a:lvl9pPr marL="3885797" indent="-228577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bg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3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5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58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0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63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15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68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20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18"/>
          <p:cNvSpPr>
            <a:spLocks noGrp="1" noChangeArrowheads="1"/>
          </p:cNvSpPr>
          <p:nvPr>
            <p:ph type="title"/>
          </p:nvPr>
        </p:nvSpPr>
        <p:spPr bwMode="auto">
          <a:xfrm>
            <a:off x="468313" y="1773239"/>
            <a:ext cx="8229600" cy="639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0" tIns="45715" rIns="91430" bIns="4571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AU" altLang="zh-CN" smtClean="0"/>
              <a:t>Click to edit Master title style</a:t>
            </a:r>
          </a:p>
        </p:txBody>
      </p:sp>
      <p:sp>
        <p:nvSpPr>
          <p:cNvPr id="3075" name="Rectangle 19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2633663"/>
            <a:ext cx="7499350" cy="3243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AU" altLang="zh-CN" smtClean="0"/>
              <a:t>Click to edit Master text styles</a:t>
            </a:r>
          </a:p>
          <a:p>
            <a:pPr lvl="1"/>
            <a:r>
              <a:rPr lang="en-AU" altLang="zh-CN" smtClean="0"/>
              <a:t>Second level</a:t>
            </a:r>
          </a:p>
          <a:p>
            <a:pPr lvl="2"/>
            <a:r>
              <a:rPr lang="en-AU" altLang="zh-CN" smtClean="0"/>
              <a:t>Third level</a:t>
            </a:r>
          </a:p>
          <a:p>
            <a:pPr lvl="3"/>
            <a:r>
              <a:rPr lang="en-AU" altLang="zh-CN" smtClean="0"/>
              <a:t>Fourth level</a:t>
            </a:r>
          </a:p>
          <a:p>
            <a:pPr lvl="4"/>
            <a:r>
              <a:rPr lang="en-AU" altLang="zh-CN" smtClean="0"/>
              <a:t>Fifth level</a:t>
            </a:r>
          </a:p>
        </p:txBody>
      </p:sp>
      <p:sp>
        <p:nvSpPr>
          <p:cNvPr id="16404" name="Rectangle 2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FFFFFF"/>
                </a:solidFill>
                <a:latin typeface="Arial" pitchFamily="34" charset="0"/>
                <a:ea typeface="MS PGothic" pitchFamily="34" charset="-128"/>
              </a:defRPr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3077" name="Rectangle 26"/>
          <p:cNvSpPr>
            <a:spLocks noChangeArrowheads="1"/>
          </p:cNvSpPr>
          <p:nvPr/>
        </p:nvSpPr>
        <p:spPr bwMode="auto">
          <a:xfrm>
            <a:off x="600075" y="6029325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5" rIns="91430" bIns="45715"/>
          <a:lstStyle/>
          <a:p>
            <a:endParaRPr lang="zh-CN" altLang="zh-CN" sz="1400">
              <a:solidFill>
                <a:srgbClr val="FFFFFF"/>
              </a:solidFill>
              <a:latin typeface="Arial" pitchFamily="34" charset="0"/>
              <a:ea typeface="MS PGothic" pitchFamily="34" charset="-128"/>
            </a:endParaRPr>
          </a:p>
        </p:txBody>
      </p:sp>
      <p:pic>
        <p:nvPicPr>
          <p:cNvPr id="3078" name="Picture 28" descr="ICRAR logo small on black bg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03" r:id="rId1"/>
    <p:sldLayoutId id="2147483804" r:id="rId2"/>
    <p:sldLayoutId id="2147483805" r:id="rId3"/>
    <p:sldLayoutId id="2147483806" r:id="rId4"/>
    <p:sldLayoutId id="2147483807" r:id="rId5"/>
    <p:sldLayoutId id="2147483808" r:id="rId6"/>
    <p:sldLayoutId id="2147483809" r:id="rId7"/>
    <p:sldLayoutId id="2147483810" r:id="rId8"/>
    <p:sldLayoutId id="2147483811" r:id="rId9"/>
    <p:sldLayoutId id="2147483812" r:id="rId10"/>
    <p:sldLayoutId id="2147483813" r:id="rId11"/>
  </p:sldLayoutIdLst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+mj-lt"/>
          <a:ea typeface="MS PGothic" pitchFamily="34" charset="-128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pitchFamily="-106" charset="0"/>
          <a:ea typeface="MS PGothic" pitchFamily="34" charset="-128"/>
          <a:cs typeface="Arial" pitchFamily="-106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pitchFamily="-106" charset="0"/>
          <a:ea typeface="MS PGothic" pitchFamily="34" charset="-128"/>
          <a:cs typeface="Arial" pitchFamily="-106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pitchFamily="-106" charset="0"/>
          <a:ea typeface="MS PGothic" pitchFamily="34" charset="-128"/>
          <a:cs typeface="Arial" pitchFamily="-106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pitchFamily="-106" charset="0"/>
          <a:ea typeface="MS PGothic" pitchFamily="34" charset="-128"/>
          <a:cs typeface="Arial" pitchFamily="-106" charset="0"/>
        </a:defRPr>
      </a:lvl5pPr>
      <a:lvl6pPr marL="457153" algn="l" rtl="0" fontAlgn="base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pitchFamily="-106" charset="0"/>
          <a:ea typeface="ＭＳ Ｐゴシック" pitchFamily="-106" charset="-128"/>
          <a:cs typeface="Arial" pitchFamily="-106" charset="0"/>
        </a:defRPr>
      </a:lvl6pPr>
      <a:lvl7pPr marL="914305" algn="l" rtl="0" fontAlgn="base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pitchFamily="-106" charset="0"/>
          <a:ea typeface="ＭＳ Ｐゴシック" pitchFamily="-106" charset="-128"/>
          <a:cs typeface="Arial" pitchFamily="-106" charset="0"/>
        </a:defRPr>
      </a:lvl7pPr>
      <a:lvl8pPr marL="1371458" algn="l" rtl="0" fontAlgn="base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pitchFamily="-106" charset="0"/>
          <a:ea typeface="ＭＳ Ｐゴシック" pitchFamily="-106" charset="-128"/>
          <a:cs typeface="Arial" pitchFamily="-106" charset="0"/>
        </a:defRPr>
      </a:lvl8pPr>
      <a:lvl9pPr marL="1828610" algn="l" rtl="0" fontAlgn="base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pitchFamily="-106" charset="0"/>
          <a:ea typeface="ＭＳ Ｐゴシック" pitchFamily="-106" charset="-128"/>
          <a:cs typeface="Arial" pitchFamily="-106" charset="0"/>
        </a:defRPr>
      </a:lvl9pPr>
    </p:titleStyle>
    <p:bodyStyle>
      <a:lvl1pPr marL="274609" indent="-274609" algn="l" rtl="0" eaLnBrk="0" fontAlgn="base" hangingPunct="0">
        <a:spcBef>
          <a:spcPct val="20000"/>
        </a:spcBef>
        <a:spcAft>
          <a:spcPct val="40000"/>
        </a:spcAft>
        <a:buChar char="•"/>
        <a:defRPr sz="2400">
          <a:solidFill>
            <a:schemeClr val="bg1"/>
          </a:solidFill>
          <a:latin typeface="+mn-lt"/>
          <a:ea typeface="+mn-ea"/>
          <a:cs typeface="+mn-cs"/>
        </a:defRPr>
      </a:lvl1pPr>
      <a:lvl2pPr marL="742873" indent="-285720" algn="l" rtl="0" eaLnBrk="0" fontAlgn="base" hangingPunct="0">
        <a:spcBef>
          <a:spcPct val="0"/>
        </a:spcBef>
        <a:spcAft>
          <a:spcPct val="0"/>
        </a:spcAft>
        <a:buChar char="–"/>
        <a:defRPr sz="2200">
          <a:solidFill>
            <a:schemeClr val="bg1"/>
          </a:solidFill>
          <a:latin typeface="+mn-lt"/>
          <a:ea typeface="+mn-ea"/>
          <a:cs typeface="+mn-cs"/>
        </a:defRPr>
      </a:lvl2pPr>
      <a:lvl3pPr marL="1147644" indent="-228577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bg1"/>
          </a:solidFill>
          <a:latin typeface="+mn-lt"/>
          <a:ea typeface="+mn-ea"/>
          <a:cs typeface="+mn-cs"/>
        </a:defRPr>
      </a:lvl3pPr>
      <a:lvl4pPr marL="1600034" indent="-228577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bg1"/>
          </a:solidFill>
          <a:latin typeface="+mn-lt"/>
          <a:ea typeface="+mn-ea"/>
          <a:cs typeface="+mn-cs"/>
        </a:defRPr>
      </a:lvl4pPr>
      <a:lvl5pPr marL="2057187" indent="-228577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bg1"/>
          </a:solidFill>
          <a:latin typeface="+mn-lt"/>
          <a:ea typeface="+mn-ea"/>
          <a:cs typeface="+mn-cs"/>
        </a:defRPr>
      </a:lvl5pPr>
      <a:lvl6pPr marL="2514340" indent="-228577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bg1"/>
          </a:solidFill>
          <a:latin typeface="+mn-lt"/>
          <a:ea typeface="+mn-ea"/>
          <a:cs typeface="+mn-cs"/>
        </a:defRPr>
      </a:lvl6pPr>
      <a:lvl7pPr marL="2971492" indent="-228577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bg1"/>
          </a:solidFill>
          <a:latin typeface="+mn-lt"/>
          <a:ea typeface="+mn-ea"/>
          <a:cs typeface="+mn-cs"/>
        </a:defRPr>
      </a:lvl7pPr>
      <a:lvl8pPr marL="3428645" indent="-228577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bg1"/>
          </a:solidFill>
          <a:latin typeface="+mn-lt"/>
          <a:ea typeface="+mn-ea"/>
          <a:cs typeface="+mn-cs"/>
        </a:defRPr>
      </a:lvl8pPr>
      <a:lvl9pPr marL="3885797" indent="-228577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bg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3" algn="l" defTabSz="4571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5" algn="l" defTabSz="4571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58" algn="l" defTabSz="4571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0" algn="l" defTabSz="4571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63" algn="l" defTabSz="4571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15" algn="l" defTabSz="4571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68" algn="l" defTabSz="4571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20" algn="l" defTabSz="4571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单击此处编辑母版标题样式</a:t>
            </a:r>
          </a:p>
        </p:txBody>
      </p:sp>
      <p:sp>
        <p:nvSpPr>
          <p:cNvPr id="1027" name="文本占位符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eaLnBrk="1" hangingPunct="1">
              <a:defRPr/>
            </a:pPr>
            <a:fld id="{A5152415-8DC1-40C1-8270-1E80A5A87D94}" type="datetimeFigureOut">
              <a:rPr lang="zh-CN" altLang="en-US">
                <a:solidFill>
                  <a:prstClr val="black">
                    <a:tint val="75000"/>
                  </a:prstClr>
                </a:solidFill>
              </a:rPr>
              <a:pPr eaLnBrk="1" hangingPunct="1">
                <a:defRPr/>
              </a:pPr>
              <a:t>2012/5/22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eaLnBrk="1" hangingPunct="1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eaLnBrk="1" hangingPunct="1">
              <a:defRPr/>
            </a:pPr>
            <a:fld id="{02A465AF-6188-4484-B04B-B74684394662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pPr eaLnBrk="1" hangingPunct="1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97501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5" r:id="rId1"/>
    <p:sldLayoutId id="2147483896" r:id="rId2"/>
    <p:sldLayoutId id="2147483897" r:id="rId3"/>
    <p:sldLayoutId id="2147483898" r:id="rId4"/>
    <p:sldLayoutId id="2147483899" r:id="rId5"/>
    <p:sldLayoutId id="2147483900" r:id="rId6"/>
    <p:sldLayoutId id="2147483901" r:id="rId7"/>
    <p:sldLayoutId id="2147483902" r:id="rId8"/>
    <p:sldLayoutId id="2147483903" r:id="rId9"/>
    <p:sldLayoutId id="2147483904" r:id="rId10"/>
    <p:sldLayoutId id="2147483905" r:id="rId11"/>
    <p:sldLayoutId id="2147483918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8"/>
          <p:cNvSpPr>
            <a:spLocks noGrp="1" noChangeArrowheads="1"/>
          </p:cNvSpPr>
          <p:nvPr>
            <p:ph type="title"/>
          </p:nvPr>
        </p:nvSpPr>
        <p:spPr bwMode="auto">
          <a:xfrm>
            <a:off x="468313" y="1773238"/>
            <a:ext cx="8229600" cy="639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AU" altLang="zh-CN" smtClean="0"/>
              <a:t>Click to edit Master title style</a:t>
            </a:r>
          </a:p>
        </p:txBody>
      </p:sp>
      <p:sp>
        <p:nvSpPr>
          <p:cNvPr id="5123" name="Rectangle 19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2633663"/>
            <a:ext cx="7499350" cy="3243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AU" altLang="zh-CN" smtClean="0"/>
              <a:t>Click to edit Master text styles</a:t>
            </a:r>
          </a:p>
          <a:p>
            <a:pPr lvl="1"/>
            <a:r>
              <a:rPr lang="en-AU" altLang="zh-CN" smtClean="0"/>
              <a:t>Second level</a:t>
            </a:r>
          </a:p>
          <a:p>
            <a:pPr lvl="2"/>
            <a:r>
              <a:rPr lang="en-AU" altLang="zh-CN" smtClean="0"/>
              <a:t>Third level</a:t>
            </a:r>
          </a:p>
          <a:p>
            <a:pPr lvl="3"/>
            <a:r>
              <a:rPr lang="en-AU" altLang="zh-CN" smtClean="0"/>
              <a:t>Fourth level</a:t>
            </a:r>
          </a:p>
          <a:p>
            <a:pPr lvl="4"/>
            <a:r>
              <a:rPr lang="en-AU" altLang="zh-CN" smtClean="0"/>
              <a:t>Fifth level</a:t>
            </a:r>
          </a:p>
        </p:txBody>
      </p:sp>
      <p:sp>
        <p:nvSpPr>
          <p:cNvPr id="16404" name="Rectangle 2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>
                <a:solidFill>
                  <a:srgbClr val="FFFFFF"/>
                </a:solidFill>
                <a:latin typeface="+mn-lt"/>
                <a:ea typeface="MS PGothic" pitchFamily="34" charset="-128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125" name="Rectangle 26"/>
          <p:cNvSpPr>
            <a:spLocks noChangeArrowheads="1"/>
          </p:cNvSpPr>
          <p:nvPr/>
        </p:nvSpPr>
        <p:spPr bwMode="auto">
          <a:xfrm>
            <a:off x="600075" y="6029325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 sz="1400">
              <a:solidFill>
                <a:srgbClr val="FFFFFF"/>
              </a:solidFill>
              <a:latin typeface="Arial" pitchFamily="34" charset="0"/>
              <a:ea typeface="MS PGothic" pitchFamily="34" charset="-128"/>
            </a:endParaRPr>
          </a:p>
        </p:txBody>
      </p:sp>
      <p:pic>
        <p:nvPicPr>
          <p:cNvPr id="5126" name="Picture 28" descr="ICRAR logo small on black bg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319403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7" r:id="rId1"/>
    <p:sldLayoutId id="2147483908" r:id="rId2"/>
    <p:sldLayoutId id="2147483909" r:id="rId3"/>
    <p:sldLayoutId id="2147483910" r:id="rId4"/>
    <p:sldLayoutId id="2147483911" r:id="rId5"/>
    <p:sldLayoutId id="2147483912" r:id="rId6"/>
    <p:sldLayoutId id="2147483913" r:id="rId7"/>
    <p:sldLayoutId id="2147483914" r:id="rId8"/>
    <p:sldLayoutId id="2147483915" r:id="rId9"/>
    <p:sldLayoutId id="2147483916" r:id="rId10"/>
    <p:sldLayoutId id="2147483917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pitchFamily="34" charset="0"/>
          <a:ea typeface="宋体" pitchFamily="2" charset="-122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pitchFamily="34" charset="0"/>
          <a:ea typeface="宋体" pitchFamily="2" charset="-122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pitchFamily="34" charset="0"/>
          <a:ea typeface="宋体" pitchFamily="2" charset="-122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pitchFamily="34" charset="0"/>
          <a:ea typeface="宋体" pitchFamily="2" charset="-122"/>
        </a:defRPr>
      </a:lvl5pPr>
      <a:lvl6pPr marL="457200" algn="l" rtl="0" fontAlgn="base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pitchFamily="34" charset="0"/>
          <a:ea typeface="宋体" pitchFamily="2" charset="-122"/>
        </a:defRPr>
      </a:lvl6pPr>
      <a:lvl7pPr marL="914400" algn="l" rtl="0" fontAlgn="base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pitchFamily="34" charset="0"/>
          <a:ea typeface="宋体" pitchFamily="2" charset="-122"/>
        </a:defRPr>
      </a:lvl7pPr>
      <a:lvl8pPr marL="1371600" algn="l" rtl="0" fontAlgn="base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pitchFamily="34" charset="0"/>
          <a:ea typeface="宋体" pitchFamily="2" charset="-122"/>
        </a:defRPr>
      </a:lvl8pPr>
      <a:lvl9pPr marL="1828800" algn="l" rtl="0" fontAlgn="base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pitchFamily="34" charset="0"/>
          <a:ea typeface="宋体" pitchFamily="2" charset="-122"/>
        </a:defRPr>
      </a:lvl9pPr>
    </p:titleStyle>
    <p:bodyStyle>
      <a:lvl1pPr marL="274638" indent="-274638" algn="l" rtl="0" eaLnBrk="0" fontAlgn="base" hangingPunct="0">
        <a:spcBef>
          <a:spcPct val="20000"/>
        </a:spcBef>
        <a:spcAft>
          <a:spcPct val="40000"/>
        </a:spcAft>
        <a:buChar char="•"/>
        <a:defRPr sz="24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0"/>
        </a:spcBef>
        <a:spcAft>
          <a:spcPct val="0"/>
        </a:spcAft>
        <a:buChar char="–"/>
        <a:defRPr sz="2200">
          <a:solidFill>
            <a:schemeClr val="bg1"/>
          </a:solidFill>
          <a:latin typeface="+mn-lt"/>
          <a:ea typeface="+mn-ea"/>
        </a:defRPr>
      </a:lvl2pPr>
      <a:lvl3pPr marL="1147763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bg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bg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bg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bg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bg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bg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bg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9436" y="228600"/>
            <a:ext cx="8363938" cy="609398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9436" y="1447800"/>
            <a:ext cx="8363937" cy="200054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4" name="Picture 10" descr="\\sfp.silverfoxprod.com\Work\White_Whale\5-10358_Alyssa_Felda\MS_Templates_2011\4x3 Templates\4X3_Art\JPG\Blue Template\5-10358_MRC_4x3_Blue_Footere.jpg"/>
          <p:cNvPicPr>
            <a:picLocks noChangeAspect="1" noChangeArrowheads="1"/>
          </p:cNvPicPr>
          <p:nvPr/>
        </p:nvPicPr>
        <p:blipFill rotWithShape="1"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138332" y="6544733"/>
            <a:ext cx="3005667" cy="313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66082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2" r:id="rId1"/>
    <p:sldLayoutId id="2147483933" r:id="rId2"/>
    <p:sldLayoutId id="2147483934" r:id="rId3"/>
    <p:sldLayoutId id="2147483935" r:id="rId4"/>
    <p:sldLayoutId id="2147483936" r:id="rId5"/>
    <p:sldLayoutId id="2147483937" r:id="rId6"/>
    <p:sldLayoutId id="2147483938" r:id="rId7"/>
    <p:sldLayoutId id="2147483939" r:id="rId8"/>
    <p:sldLayoutId id="2147483940" r:id="rId9"/>
    <p:sldLayoutId id="2147483941" r:id="rId10"/>
    <p:sldLayoutId id="2147483942" r:id="rId11"/>
    <p:sldLayoutId id="2147483943" r:id="rId12"/>
    <p:sldLayoutId id="2147483946" r:id="rId13"/>
    <p:sldLayoutId id="2147483947" r:id="rId14"/>
    <p:sldLayoutId id="2147483949" r:id="rId15"/>
    <p:sldLayoutId id="2147483950" r:id="rId16"/>
    <p:sldLayoutId id="2147483951" r:id="rId17"/>
    <p:sldLayoutId id="2147483952" r:id="rId18"/>
    <p:sldLayoutId id="2147483953" r:id="rId19"/>
    <p:sldLayoutId id="2147483954" r:id="rId20"/>
    <p:sldLayoutId id="2147483955" r:id="rId21"/>
    <p:sldLayoutId id="2147483956" r:id="rId22"/>
  </p:sldLayoutIdLst>
  <p:transition>
    <p:fade/>
  </p:transition>
  <p:timing>
    <p:tnLst>
      <p:par>
        <p:cTn id="1" dur="indefinite" restart="never" nodeType="tmRoot"/>
      </p:par>
    </p:tnLst>
  </p:timing>
  <p:hf hdr="0" ftr="0" dt="0"/>
  <p:txStyles>
    <p:titleStyle>
      <a:lvl1pPr algn="l" defTabSz="914363" rtl="0" eaLnBrk="1" latinLnBrk="0" hangingPunct="1">
        <a:lnSpc>
          <a:spcPct val="90000"/>
        </a:lnSpc>
        <a:spcBef>
          <a:spcPct val="0"/>
        </a:spcBef>
        <a:buNone/>
        <a:defRPr lang="en-US" sz="4400" b="0" kern="1200" cap="none" spc="-100" baseline="0" dirty="0" smtClean="0">
          <a:ln w="3175">
            <a:noFill/>
          </a:ln>
          <a:gradFill flip="none" rotWithShape="1">
            <a:gsLst>
              <a:gs pos="0">
                <a:schemeClr val="tx1"/>
              </a:gs>
              <a:gs pos="86000">
                <a:schemeClr val="tx1"/>
              </a:gs>
            </a:gsLst>
            <a:lin ang="5400000" scaled="0"/>
            <a:tileRect/>
          </a:gradFill>
          <a:effectLst/>
          <a:latin typeface="+mj-lt"/>
          <a:ea typeface="+mn-ea"/>
          <a:cs typeface="Arial" charset="0"/>
        </a:defRPr>
      </a:lvl1pPr>
    </p:titleStyle>
    <p:bodyStyle>
      <a:lvl1pPr marL="460375" indent="-460375" algn="l" defTabSz="914363" rtl="0" eaLnBrk="1" latinLnBrk="0" hangingPunct="1">
        <a:lnSpc>
          <a:spcPct val="90000"/>
        </a:lnSpc>
        <a:spcBef>
          <a:spcPct val="20000"/>
        </a:spcBef>
        <a:buClr>
          <a:srgbClr val="4E90CD"/>
        </a:buClr>
        <a:buSzPct val="120000"/>
        <a:buFont typeface="Arial" pitchFamily="34" charset="0"/>
        <a:buChar char="•"/>
        <a:defRPr sz="3200" kern="1200">
          <a:gradFill>
            <a:gsLst>
              <a:gs pos="0">
                <a:schemeClr val="tx1"/>
              </a:gs>
              <a:gs pos="86000">
                <a:schemeClr val="tx1"/>
              </a:gs>
            </a:gsLst>
            <a:lin ang="5400000" scaled="0"/>
          </a:gradFill>
          <a:latin typeface="+mj-lt"/>
          <a:ea typeface="+mn-ea"/>
          <a:cs typeface="+mn-cs"/>
        </a:defRPr>
      </a:lvl1pPr>
      <a:lvl2pPr marL="855663" indent="-395288" algn="l" defTabSz="914363" rtl="0" eaLnBrk="1" latinLnBrk="0" hangingPunct="1">
        <a:lnSpc>
          <a:spcPct val="90000"/>
        </a:lnSpc>
        <a:spcBef>
          <a:spcPct val="20000"/>
        </a:spcBef>
        <a:buClr>
          <a:srgbClr val="4E90CD"/>
        </a:buClr>
        <a:buSzPct val="110000"/>
        <a:buFont typeface="Arial" pitchFamily="34" charset="0"/>
        <a:buChar char="•"/>
        <a:defRPr sz="2800" kern="1200">
          <a:gradFill>
            <a:gsLst>
              <a:gs pos="0">
                <a:schemeClr val="tx1"/>
              </a:gs>
              <a:gs pos="86000">
                <a:schemeClr val="tx1"/>
              </a:gs>
            </a:gsLst>
            <a:lin ang="5400000" scaled="0"/>
          </a:gradFill>
          <a:latin typeface="+mj-lt"/>
          <a:ea typeface="+mn-ea"/>
          <a:cs typeface="+mn-cs"/>
        </a:defRPr>
      </a:lvl2pPr>
      <a:lvl3pPr marL="1258888" indent="-403225" algn="l" defTabSz="914363" rtl="0" eaLnBrk="1" latinLnBrk="0" hangingPunct="1">
        <a:lnSpc>
          <a:spcPct val="90000"/>
        </a:lnSpc>
        <a:spcBef>
          <a:spcPct val="20000"/>
        </a:spcBef>
        <a:buClr>
          <a:srgbClr val="4E90CD"/>
        </a:buClr>
        <a:buSzPct val="110000"/>
        <a:buFont typeface="Arial" pitchFamily="34" charset="0"/>
        <a:buChar char="•"/>
        <a:defRPr sz="2400" kern="1200">
          <a:gradFill>
            <a:gsLst>
              <a:gs pos="0">
                <a:schemeClr val="tx1"/>
              </a:gs>
              <a:gs pos="86000">
                <a:schemeClr val="tx1"/>
              </a:gs>
            </a:gsLst>
            <a:lin ang="5400000" scaled="0"/>
          </a:gradFill>
          <a:latin typeface="+mj-lt"/>
          <a:ea typeface="+mn-ea"/>
          <a:cs typeface="+mn-cs"/>
        </a:defRPr>
      </a:lvl3pPr>
      <a:lvl4pPr marL="1604963" indent="-346075" algn="l" defTabSz="914363" rtl="0" eaLnBrk="1" latinLnBrk="0" hangingPunct="1">
        <a:lnSpc>
          <a:spcPct val="90000"/>
        </a:lnSpc>
        <a:spcBef>
          <a:spcPct val="20000"/>
        </a:spcBef>
        <a:buClr>
          <a:srgbClr val="4E90CD"/>
        </a:buClr>
        <a:buSzPct val="110000"/>
        <a:buFont typeface="Arial" pitchFamily="34" charset="0"/>
        <a:buChar char="•"/>
        <a:defRPr sz="2000" kern="1200">
          <a:gradFill>
            <a:gsLst>
              <a:gs pos="0">
                <a:schemeClr val="tx1"/>
              </a:gs>
              <a:gs pos="86000">
                <a:schemeClr val="tx1"/>
              </a:gs>
            </a:gsLst>
            <a:lin ang="5400000" scaled="0"/>
          </a:gradFill>
          <a:latin typeface="+mj-lt"/>
          <a:ea typeface="+mn-ea"/>
          <a:cs typeface="+mn-cs"/>
        </a:defRPr>
      </a:lvl4pPr>
      <a:lvl5pPr marL="1941513" indent="-336550" algn="l" defTabSz="914363" rtl="0" eaLnBrk="1" latinLnBrk="0" hangingPunct="1">
        <a:lnSpc>
          <a:spcPct val="90000"/>
        </a:lnSpc>
        <a:spcBef>
          <a:spcPct val="20000"/>
        </a:spcBef>
        <a:buClr>
          <a:srgbClr val="4E90CD"/>
        </a:buClr>
        <a:buSzPct val="110000"/>
        <a:buFont typeface="Arial" pitchFamily="34" charset="0"/>
        <a:buChar char="•"/>
        <a:defRPr sz="2000" kern="1200">
          <a:gradFill>
            <a:gsLst>
              <a:gs pos="0">
                <a:schemeClr val="tx1"/>
              </a:gs>
              <a:gs pos="86000">
                <a:schemeClr val="tx1"/>
              </a:gs>
            </a:gsLst>
            <a:lin ang="5400000" scaled="0"/>
          </a:gradFill>
          <a:latin typeface="+mj-lt"/>
          <a:ea typeface="+mn-ea"/>
          <a:cs typeface="+mn-cs"/>
        </a:defRPr>
      </a:lvl5pPr>
      <a:lvl6pPr marL="2514499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81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63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45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63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45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27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09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9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7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54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.bin"/><Relationship Id="rId13" Type="http://schemas.openxmlformats.org/officeDocument/2006/relationships/image" Target="../media/image36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40.png"/><Relationship Id="rId12" Type="http://schemas.openxmlformats.org/officeDocument/2006/relationships/oleObject" Target="../embeddings/oleObject3.bin"/><Relationship Id="rId2" Type="http://schemas.openxmlformats.org/officeDocument/2006/relationships/slideLayout" Target="../slideLayouts/slideLayout24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9.png"/><Relationship Id="rId11" Type="http://schemas.openxmlformats.org/officeDocument/2006/relationships/image" Target="../media/image35.png"/><Relationship Id="rId5" Type="http://schemas.openxmlformats.org/officeDocument/2006/relationships/image" Target="../media/image38.jpeg"/><Relationship Id="rId10" Type="http://schemas.openxmlformats.org/officeDocument/2006/relationships/oleObject" Target="../embeddings/oleObject2.bin"/><Relationship Id="rId4" Type="http://schemas.openxmlformats.org/officeDocument/2006/relationships/image" Target="../media/image37.jpeg"/><Relationship Id="rId9" Type="http://schemas.openxmlformats.org/officeDocument/2006/relationships/image" Target="../media/image34.png"/><Relationship Id="rId14" Type="http://schemas.openxmlformats.org/officeDocument/2006/relationships/image" Target="../media/image41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SKA_Animation_2010.mov" TargetMode="External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4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4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5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5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5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59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6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70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5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9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2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30.wmf"/><Relationship Id="rId4" Type="http://schemas.openxmlformats.org/officeDocument/2006/relationships/image" Target="../media/image29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 altLang="zh-CN" sz="3600" dirty="0"/>
              <a:t>VO standards supported by </a:t>
            </a:r>
            <a:r>
              <a:rPr lang="en-US" altLang="zh-CN" sz="3600" dirty="0" smtClean="0"/>
              <a:t/>
            </a:r>
            <a:br>
              <a:rPr lang="en-US" altLang="zh-CN" sz="3600" dirty="0" smtClean="0"/>
            </a:br>
            <a:r>
              <a:rPr lang="en-US" altLang="zh-CN" sz="3600" dirty="0" smtClean="0"/>
              <a:t>the </a:t>
            </a:r>
            <a:r>
              <a:rPr lang="en-US" altLang="zh-CN" sz="3600" dirty="0"/>
              <a:t>Chinese Astronomical Data Center </a:t>
            </a:r>
            <a:endParaRPr lang="zh-CN" altLang="en-US" sz="3600" dirty="0" smtClean="0">
              <a:latin typeface="Adobe 黑体 Std R" pitchFamily="34" charset="-122"/>
              <a:ea typeface="Adobe 黑体 Std R" pitchFamily="34" charset="-122"/>
            </a:endParaRPr>
          </a:p>
        </p:txBody>
      </p:sp>
      <p:sp>
        <p:nvSpPr>
          <p:cNvPr id="2" name="副标题 1"/>
          <p:cNvSpPr>
            <a:spLocks noGrp="1"/>
          </p:cNvSpPr>
          <p:nvPr>
            <p:ph type="subTitle" idx="1"/>
          </p:nvPr>
        </p:nvSpPr>
        <p:spPr>
          <a:xfrm>
            <a:off x="1371600" y="4365104"/>
            <a:ext cx="6400800" cy="1273696"/>
          </a:xfrm>
        </p:spPr>
        <p:txBody>
          <a:bodyPr/>
          <a:lstStyle/>
          <a:p>
            <a:r>
              <a:rPr lang="en-US" altLang="zh-CN" sz="2000" dirty="0" err="1" smtClean="0"/>
              <a:t>Chenzhou</a:t>
            </a:r>
            <a:r>
              <a:rPr lang="en-US" altLang="zh-CN" sz="2000" dirty="0" smtClean="0"/>
              <a:t> Cui, </a:t>
            </a:r>
            <a:r>
              <a:rPr lang="en-US" altLang="zh-CN" sz="2000" dirty="0" err="1" smtClean="0"/>
              <a:t>Boliang</a:t>
            </a:r>
            <a:r>
              <a:rPr lang="en-US" altLang="zh-CN" sz="2000" dirty="0" smtClean="0"/>
              <a:t> He</a:t>
            </a:r>
            <a:endParaRPr lang="en-US" altLang="zh-CN" sz="1800" dirty="0" smtClean="0"/>
          </a:p>
          <a:p>
            <a:r>
              <a:rPr lang="en-US" altLang="zh-CN" sz="2000" dirty="0" smtClean="0"/>
              <a:t>(National Astronomical Observatory of China)</a:t>
            </a:r>
          </a:p>
          <a:p>
            <a:r>
              <a:rPr lang="en-US" altLang="zh-CN" sz="2000" dirty="0" err="1"/>
              <a:t>Jian</a:t>
            </a:r>
            <a:r>
              <a:rPr lang="en-US" altLang="zh-CN" sz="2000" dirty="0"/>
              <a:t> Xiao</a:t>
            </a:r>
            <a:endParaRPr lang="en-US" altLang="zh-CN" sz="2000" dirty="0" smtClean="0"/>
          </a:p>
          <a:p>
            <a:r>
              <a:rPr lang="en-US" altLang="zh-CN" sz="2000" dirty="0" smtClean="0"/>
              <a:t>(Tianjin University)</a:t>
            </a:r>
            <a:endParaRPr lang="zh-CN" altLang="en-US" sz="2000" dirty="0"/>
          </a:p>
        </p:txBody>
      </p:sp>
    </p:spTree>
    <p:extLst>
      <p:ext uri="{BB962C8B-B14F-4D97-AF65-F5344CB8AC3E}">
        <p14:creationId xmlns:p14="http://schemas.microsoft.com/office/powerpoint/2010/main" val="4288499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0" y="2397125"/>
            <a:ext cx="7899400" cy="438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Text Box 4"/>
          <p:cNvSpPr txBox="1">
            <a:spLocks noChangeArrowheads="1"/>
          </p:cNvSpPr>
          <p:nvPr/>
        </p:nvSpPr>
        <p:spPr bwMode="auto">
          <a:xfrm>
            <a:off x="284163" y="287338"/>
            <a:ext cx="8572500" cy="545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3110" tIns="41554" rIns="83110" bIns="41554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11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11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11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11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11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11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11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11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11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zh-CN" sz="3000">
                <a:solidFill>
                  <a:srgbClr val="001DD7"/>
                </a:solidFill>
                <a:latin typeface="Times New Roman" pitchFamily="-111" charset="0"/>
                <a:cs typeface="Times New Roman" pitchFamily="-111" charset="0"/>
              </a:rPr>
              <a:t>Antactic Survey Telescope x 3 (AST3)</a:t>
            </a:r>
          </a:p>
        </p:txBody>
      </p:sp>
      <p:pic>
        <p:nvPicPr>
          <p:cNvPr id="20484" name="Picture 3" descr="望远镜1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C66FA"/>
              </a:clrFrom>
              <a:clrTo>
                <a:srgbClr val="0C66F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1" y="1219200"/>
            <a:ext cx="2524125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5" name="Text Box 5"/>
          <p:cNvSpPr txBox="1">
            <a:spLocks noChangeArrowheads="1"/>
          </p:cNvSpPr>
          <p:nvPr/>
        </p:nvSpPr>
        <p:spPr bwMode="auto">
          <a:xfrm>
            <a:off x="3124201" y="1111250"/>
            <a:ext cx="6019800" cy="9456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3110" tIns="41554" rIns="83110" bIns="41554">
            <a:spAutoFit/>
          </a:bodyPr>
          <a:lstStyle>
            <a:lvl1pPr marL="177800" indent="-1778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11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11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11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11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11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11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11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11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11" charset="-128"/>
              </a:defRPr>
            </a:lvl9pPr>
          </a:lstStyle>
          <a:p>
            <a:pPr>
              <a:buFont typeface="Arial" charset="0"/>
              <a:buChar char="•"/>
            </a:pPr>
            <a:r>
              <a:rPr lang="en-US" altLang="zh-CN" sz="2800">
                <a:solidFill>
                  <a:srgbClr val="001DD7"/>
                </a:solidFill>
                <a:latin typeface="Times New Roman" pitchFamily="-111" charset="0"/>
                <a:cs typeface="Times New Roman" pitchFamily="-111" charset="0"/>
              </a:rPr>
              <a:t>Plan to install one in 2011</a:t>
            </a:r>
          </a:p>
          <a:p>
            <a:pPr>
              <a:buFont typeface="Arial" charset="0"/>
              <a:buChar char="•"/>
            </a:pPr>
            <a:r>
              <a:rPr lang="en-US" altLang="zh-CN" sz="2800">
                <a:solidFill>
                  <a:srgbClr val="001DD7"/>
                </a:solidFill>
                <a:latin typeface="Times New Roman" pitchFamily="-111" charset="0"/>
                <a:cs typeface="Times New Roman" pitchFamily="-111" charset="0"/>
              </a:rPr>
              <a:t>Power supplied by PLATO-A (UNSW)</a:t>
            </a:r>
          </a:p>
        </p:txBody>
      </p:sp>
      <p:grpSp>
        <p:nvGrpSpPr>
          <p:cNvPr id="2" name="Group 17"/>
          <p:cNvGrpSpPr>
            <a:grpSpLocks/>
          </p:cNvGrpSpPr>
          <p:nvPr/>
        </p:nvGrpSpPr>
        <p:grpSpPr bwMode="auto">
          <a:xfrm>
            <a:off x="1981200" y="2514600"/>
            <a:ext cx="3886200" cy="3352800"/>
            <a:chOff x="1981200" y="2514600"/>
            <a:chExt cx="3886200" cy="3352800"/>
          </a:xfrm>
        </p:grpSpPr>
        <p:pic>
          <p:nvPicPr>
            <p:cNvPr id="20489" name="Picture 1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9778" y="2514600"/>
              <a:ext cx="2367622" cy="172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490" name="TextBox 13"/>
            <p:cNvSpPr txBox="1">
              <a:spLocks noChangeArrowheads="1"/>
            </p:cNvSpPr>
            <p:nvPr/>
          </p:nvSpPr>
          <p:spPr bwMode="auto">
            <a:xfrm>
              <a:off x="1981200" y="5405735"/>
              <a:ext cx="1447800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-111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-111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-111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-111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-111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-111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-111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-111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-111" charset="-128"/>
                </a:defRPr>
              </a:lvl9pPr>
            </a:lstStyle>
            <a:p>
              <a:pPr eaLnBrk="1" hangingPunct="1"/>
              <a:r>
                <a:rPr lang="en-US" altLang="zh-CN"/>
                <a:t>Engines</a:t>
              </a:r>
            </a:p>
          </p:txBody>
        </p:sp>
        <p:sp>
          <p:nvSpPr>
            <p:cNvPr id="20491" name="TextBox 14"/>
            <p:cNvSpPr txBox="1">
              <a:spLocks noChangeArrowheads="1"/>
            </p:cNvSpPr>
            <p:nvPr/>
          </p:nvSpPr>
          <p:spPr bwMode="auto">
            <a:xfrm>
              <a:off x="3810000" y="4186535"/>
              <a:ext cx="2057400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-111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-111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-111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-111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-111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-111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-111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-111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-111" charset="-128"/>
                </a:defRPr>
              </a:lvl9pPr>
            </a:lstStyle>
            <a:p>
              <a:pPr eaLnBrk="1" hangingPunct="1"/>
              <a:r>
                <a:rPr lang="en-US" altLang="zh-CN"/>
                <a:t>Instruments</a:t>
              </a:r>
            </a:p>
          </p:txBody>
        </p:sp>
        <p:cxnSp>
          <p:nvCxnSpPr>
            <p:cNvPr id="20492" name="Straight Arrow Connector 16"/>
            <p:cNvCxnSpPr>
              <a:cxnSpLocks noChangeShapeType="1"/>
            </p:cNvCxnSpPr>
            <p:nvPr/>
          </p:nvCxnSpPr>
          <p:spPr bwMode="auto">
            <a:xfrm rot="5400000" flipH="1" flipV="1">
              <a:off x="4495800" y="4799806"/>
              <a:ext cx="304800" cy="1588"/>
            </a:xfrm>
            <a:prstGeom prst="straightConnector1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20487" name="Line 2"/>
          <p:cNvSpPr>
            <a:spLocks noChangeShapeType="1"/>
          </p:cNvSpPr>
          <p:nvPr/>
        </p:nvSpPr>
        <p:spPr bwMode="auto">
          <a:xfrm>
            <a:off x="381001" y="992189"/>
            <a:ext cx="8018463" cy="1587"/>
          </a:xfrm>
          <a:prstGeom prst="line">
            <a:avLst/>
          </a:prstGeom>
          <a:noFill/>
          <a:ln w="9360">
            <a:solidFill>
              <a:srgbClr val="001DD7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3110" tIns="41554" rIns="83110" bIns="41554"/>
          <a:lstStyle/>
          <a:p>
            <a:endParaRPr lang="zh-CN" altLang="en-US"/>
          </a:p>
        </p:txBody>
      </p:sp>
      <p:sp>
        <p:nvSpPr>
          <p:cNvPr id="20488" name="Line 3"/>
          <p:cNvSpPr>
            <a:spLocks noChangeShapeType="1"/>
          </p:cNvSpPr>
          <p:nvPr/>
        </p:nvSpPr>
        <p:spPr bwMode="auto">
          <a:xfrm>
            <a:off x="381001" y="914400"/>
            <a:ext cx="8475663" cy="1588"/>
          </a:xfrm>
          <a:prstGeom prst="line">
            <a:avLst/>
          </a:prstGeom>
          <a:noFill/>
          <a:ln w="9360">
            <a:solidFill>
              <a:srgbClr val="001DD7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3110" tIns="41554" rIns="83110" bIns="41554"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5349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4" descr="C:\tmp\缩略图\group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051050" cy="137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9" name="图片 21" descr="071223plato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075" y="0"/>
            <a:ext cx="2017713" cy="136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0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39" t="24609" r="26947" b="24609"/>
          <a:stretch>
            <a:fillRect/>
          </a:stretch>
        </p:blipFill>
        <p:spPr bwMode="auto">
          <a:xfrm>
            <a:off x="6057900" y="33338"/>
            <a:ext cx="1871663" cy="1395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4581" name="组合 17"/>
          <p:cNvGrpSpPr>
            <a:grpSpLocks/>
          </p:cNvGrpSpPr>
          <p:nvPr/>
        </p:nvGrpSpPr>
        <p:grpSpPr bwMode="auto">
          <a:xfrm>
            <a:off x="5507038" y="1643063"/>
            <a:ext cx="3565525" cy="1349375"/>
            <a:chOff x="1714480" y="1714488"/>
            <a:chExt cx="6609423" cy="2871137"/>
          </a:xfrm>
        </p:grpSpPr>
        <p:pic>
          <p:nvPicPr>
            <p:cNvPr id="24609" name="Picture 2" descr="D:\FT-IR\IR-NT-Course\Figures\BMP\FIG5A.BMP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14480" y="1714488"/>
              <a:ext cx="5181600" cy="2757488"/>
            </a:xfrm>
            <a:prstGeom prst="rect">
              <a:avLst/>
            </a:prstGeom>
            <a:solidFill>
              <a:srgbClr val="002F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610" name="Line 3"/>
            <p:cNvSpPr>
              <a:spLocks noChangeShapeType="1"/>
            </p:cNvSpPr>
            <p:nvPr/>
          </p:nvSpPr>
          <p:spPr bwMode="auto">
            <a:xfrm flipH="1">
              <a:off x="5295880" y="3238488"/>
              <a:ext cx="1905000" cy="0"/>
            </a:xfrm>
            <a:prstGeom prst="line">
              <a:avLst/>
            </a:prstGeom>
            <a:noFill/>
            <a:ln w="50800" cap="sq">
              <a:solidFill>
                <a:srgbClr val="8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>
              <a:spAutoFit/>
            </a:bodyPr>
            <a:lstStyle/>
            <a:p>
              <a:endParaRPr lang="zh-CN" altLang="en-US"/>
            </a:p>
          </p:txBody>
        </p:sp>
        <p:sp>
          <p:nvSpPr>
            <p:cNvPr id="24611" name="Rectangle 4"/>
            <p:cNvSpPr>
              <a:spLocks noChangeArrowheads="1"/>
            </p:cNvSpPr>
            <p:nvPr/>
          </p:nvSpPr>
          <p:spPr bwMode="auto">
            <a:xfrm>
              <a:off x="7198739" y="2882306"/>
              <a:ext cx="992741" cy="710977"/>
            </a:xfrm>
            <a:prstGeom prst="rect">
              <a:avLst/>
            </a:prstGeom>
            <a:solidFill>
              <a:schemeClr val="bg1"/>
            </a:solidFill>
            <a:ln w="6350" cap="sq">
              <a:solidFill>
                <a:srgbClr val="002FC6"/>
              </a:solidFill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zh-CN" altLang="zh-CN">
                <a:latin typeface="Tahoma" pitchFamily="34" charset="0"/>
                <a:ea typeface="MS PGothic" pitchFamily="34" charset="-128"/>
              </a:endParaRPr>
            </a:p>
          </p:txBody>
        </p:sp>
        <p:sp>
          <p:nvSpPr>
            <p:cNvPr id="24612" name="Line 5"/>
            <p:cNvSpPr>
              <a:spLocks noChangeShapeType="1"/>
            </p:cNvSpPr>
            <p:nvPr/>
          </p:nvSpPr>
          <p:spPr bwMode="auto">
            <a:xfrm flipH="1">
              <a:off x="4381480" y="3238488"/>
              <a:ext cx="914400" cy="0"/>
            </a:xfrm>
            <a:prstGeom prst="line">
              <a:avLst/>
            </a:prstGeom>
            <a:noFill/>
            <a:ln w="25400" cap="sq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>
              <a:spAutoFit/>
            </a:bodyPr>
            <a:lstStyle/>
            <a:p>
              <a:endParaRPr lang="zh-CN" altLang="en-US"/>
            </a:p>
          </p:txBody>
        </p:sp>
        <p:sp>
          <p:nvSpPr>
            <p:cNvPr id="24613" name="Line 6"/>
            <p:cNvSpPr>
              <a:spLocks noChangeShapeType="1"/>
            </p:cNvSpPr>
            <p:nvPr/>
          </p:nvSpPr>
          <p:spPr bwMode="auto">
            <a:xfrm flipV="1">
              <a:off x="5295880" y="2476488"/>
              <a:ext cx="0" cy="762000"/>
            </a:xfrm>
            <a:prstGeom prst="line">
              <a:avLst/>
            </a:prstGeom>
            <a:noFill/>
            <a:ln w="25400" cap="sq">
              <a:solidFill>
                <a:srgbClr val="008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zh-CN" altLang="en-US"/>
            </a:p>
          </p:txBody>
        </p:sp>
        <p:sp>
          <p:nvSpPr>
            <p:cNvPr id="24614" name="Line 7"/>
            <p:cNvSpPr>
              <a:spLocks noChangeShapeType="1"/>
            </p:cNvSpPr>
            <p:nvPr/>
          </p:nvSpPr>
          <p:spPr bwMode="auto">
            <a:xfrm>
              <a:off x="4381480" y="3390888"/>
              <a:ext cx="2286000" cy="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prstDash val="sysDot"/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>
              <a:spAutoFit/>
            </a:bodyPr>
            <a:lstStyle/>
            <a:p>
              <a:endParaRPr lang="zh-CN" altLang="en-US"/>
            </a:p>
          </p:txBody>
        </p:sp>
        <p:sp>
          <p:nvSpPr>
            <p:cNvPr id="24615" name="Line 8"/>
            <p:cNvSpPr>
              <a:spLocks noChangeShapeType="1"/>
            </p:cNvSpPr>
            <p:nvPr/>
          </p:nvSpPr>
          <p:spPr bwMode="auto">
            <a:xfrm>
              <a:off x="5372080" y="3390888"/>
              <a:ext cx="0" cy="76200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prstDash val="sysDot"/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zh-CN" altLang="en-US"/>
            </a:p>
          </p:txBody>
        </p:sp>
        <p:sp>
          <p:nvSpPr>
            <p:cNvPr id="24616" name="Line 9"/>
            <p:cNvSpPr>
              <a:spLocks noChangeShapeType="1"/>
            </p:cNvSpPr>
            <p:nvPr/>
          </p:nvSpPr>
          <p:spPr bwMode="auto">
            <a:xfrm>
              <a:off x="5143480" y="2552688"/>
              <a:ext cx="0" cy="1600200"/>
            </a:xfrm>
            <a:prstGeom prst="line">
              <a:avLst/>
            </a:prstGeom>
            <a:noFill/>
            <a:ln w="25400">
              <a:solidFill>
                <a:srgbClr val="008000"/>
              </a:solidFill>
              <a:prstDash val="dashDot"/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>
              <a:spAutoFit/>
            </a:bodyPr>
            <a:lstStyle/>
            <a:p>
              <a:endParaRPr lang="zh-CN" altLang="en-US"/>
            </a:p>
          </p:txBody>
        </p:sp>
        <p:sp>
          <p:nvSpPr>
            <p:cNvPr id="24617" name="Line 10"/>
            <p:cNvSpPr>
              <a:spLocks noChangeShapeType="1"/>
            </p:cNvSpPr>
            <p:nvPr/>
          </p:nvSpPr>
          <p:spPr bwMode="auto">
            <a:xfrm>
              <a:off x="5143480" y="3086088"/>
              <a:ext cx="1524000" cy="0"/>
            </a:xfrm>
            <a:prstGeom prst="line">
              <a:avLst/>
            </a:prstGeom>
            <a:noFill/>
            <a:ln w="25400">
              <a:solidFill>
                <a:srgbClr val="008000"/>
              </a:solidFill>
              <a:prstDash val="dashDot"/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>
              <a:spAutoFit/>
            </a:bodyPr>
            <a:lstStyle/>
            <a:p>
              <a:endParaRPr lang="zh-CN" altLang="en-US"/>
            </a:p>
          </p:txBody>
        </p:sp>
        <p:sp>
          <p:nvSpPr>
            <p:cNvPr id="24618" name="Text Box 11"/>
            <p:cNvSpPr txBox="1">
              <a:spLocks noChangeArrowheads="1"/>
            </p:cNvSpPr>
            <p:nvPr/>
          </p:nvSpPr>
          <p:spPr bwMode="auto">
            <a:xfrm>
              <a:off x="4760752" y="4062225"/>
              <a:ext cx="1209432" cy="523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pitchFamily="18" charset="0"/>
                  <a:ea typeface="宋体" pitchFamily="2" charset="-122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pitchFamily="18" charset="0"/>
                  <a:ea typeface="宋体" pitchFamily="2" charset="-122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pitchFamily="18" charset="0"/>
                  <a:ea typeface="宋体" pitchFamily="2" charset="-122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pitchFamily="18" charset="0"/>
                  <a:ea typeface="宋体" pitchFamily="2" charset="-122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pitchFamily="18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  <a:ea typeface="宋体" pitchFamily="2" charset="-122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zh-CN" sz="1200" i="1">
                  <a:solidFill>
                    <a:srgbClr val="0033CC"/>
                  </a:solidFill>
                  <a:latin typeface="Times New Roman" pitchFamily="18" charset="0"/>
                  <a:ea typeface="MS PGothic" pitchFamily="34" charset="-128"/>
                </a:rPr>
                <a:t>Detector</a:t>
              </a:r>
              <a:endParaRPr lang="en-US" altLang="zh-CN" sz="1200" i="1">
                <a:solidFill>
                  <a:srgbClr val="EAEAEA"/>
                </a:solidFill>
                <a:latin typeface="Tahoma" pitchFamily="34" charset="0"/>
                <a:ea typeface="MS PGothic" pitchFamily="34" charset="-128"/>
              </a:endParaRPr>
            </a:p>
          </p:txBody>
        </p:sp>
        <p:sp>
          <p:nvSpPr>
            <p:cNvPr id="24619" name="Text Box 12"/>
            <p:cNvSpPr txBox="1">
              <a:spLocks noChangeArrowheads="1"/>
            </p:cNvSpPr>
            <p:nvPr/>
          </p:nvSpPr>
          <p:spPr bwMode="auto">
            <a:xfrm>
              <a:off x="6999666" y="2839174"/>
              <a:ext cx="1324237" cy="851328"/>
            </a:xfrm>
            <a:prstGeom prst="rect">
              <a:avLst/>
            </a:prstGeom>
            <a:solidFill>
              <a:srgbClr val="FF9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pitchFamily="18" charset="0"/>
                  <a:ea typeface="宋体" pitchFamily="2" charset="-122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pitchFamily="18" charset="0"/>
                  <a:ea typeface="宋体" pitchFamily="2" charset="-122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pitchFamily="18" charset="0"/>
                  <a:ea typeface="宋体" pitchFamily="2" charset="-122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pitchFamily="18" charset="0"/>
                  <a:ea typeface="宋体" pitchFamily="2" charset="-122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pitchFamily="18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  <a:ea typeface="宋体" pitchFamily="2" charset="-122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zh-CN" sz="1000" i="1">
                  <a:solidFill>
                    <a:srgbClr val="0033CC"/>
                  </a:solidFill>
                  <a:latin typeface="Times New Roman" pitchFamily="18" charset="0"/>
                  <a:ea typeface="MS PGothic" pitchFamily="34" charset="-128"/>
                </a:rPr>
                <a:t>Incident Beam</a:t>
              </a:r>
              <a:endParaRPr lang="en-US" altLang="zh-CN" sz="1000" i="1">
                <a:solidFill>
                  <a:srgbClr val="EAEAEA"/>
                </a:solidFill>
                <a:latin typeface="Tahoma" pitchFamily="34" charset="0"/>
                <a:ea typeface="MS PGothic" pitchFamily="34" charset="-128"/>
              </a:endParaRPr>
            </a:p>
          </p:txBody>
        </p:sp>
        <p:sp>
          <p:nvSpPr>
            <p:cNvPr id="24620" name="Line 13"/>
            <p:cNvSpPr>
              <a:spLocks noChangeShapeType="1"/>
            </p:cNvSpPr>
            <p:nvPr/>
          </p:nvSpPr>
          <p:spPr bwMode="auto">
            <a:xfrm>
              <a:off x="2552680" y="3238488"/>
              <a:ext cx="1676400" cy="0"/>
            </a:xfrm>
            <a:prstGeom prst="line">
              <a:avLst/>
            </a:prstGeom>
            <a:noFill/>
            <a:ln w="38100" cap="sq">
              <a:solidFill>
                <a:srgbClr val="000080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zh-CN" altLang="en-US"/>
            </a:p>
          </p:txBody>
        </p:sp>
      </p:grpSp>
      <p:graphicFrame>
        <p:nvGraphicFramePr>
          <p:cNvPr id="24582" name="Object 21"/>
          <p:cNvGraphicFramePr>
            <a:graphicFrameLocks noChangeAspect="1"/>
          </p:cNvGraphicFramePr>
          <p:nvPr/>
        </p:nvGraphicFramePr>
        <p:xfrm>
          <a:off x="5106988" y="2997200"/>
          <a:ext cx="1792287" cy="2217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9926" name="Image" r:id="rId8" imgW="5193651" imgH="6184127" progId="">
                  <p:embed/>
                </p:oleObj>
              </mc:Choice>
              <mc:Fallback>
                <p:oleObj name="Image" r:id="rId8" imgW="5193651" imgH="6184127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06988" y="2997200"/>
                        <a:ext cx="1792287" cy="22177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583" name="Object 22"/>
          <p:cNvGraphicFramePr>
            <a:graphicFrameLocks noChangeAspect="1"/>
          </p:cNvGraphicFramePr>
          <p:nvPr/>
        </p:nvGraphicFramePr>
        <p:xfrm>
          <a:off x="0" y="3141663"/>
          <a:ext cx="4427538" cy="2352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9927" name="Image" r:id="rId10" imgW="5041270" imgH="2679365" progId="">
                  <p:embed/>
                </p:oleObj>
              </mc:Choice>
              <mc:Fallback>
                <p:oleObj name="Image" r:id="rId10" imgW="5041270" imgH="2679365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3141663"/>
                        <a:ext cx="4427538" cy="2352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584" name="Object 23"/>
          <p:cNvGraphicFramePr>
            <a:graphicFrameLocks noChangeAspect="1"/>
          </p:cNvGraphicFramePr>
          <p:nvPr/>
        </p:nvGraphicFramePr>
        <p:xfrm>
          <a:off x="7259638" y="3141663"/>
          <a:ext cx="1741487" cy="19700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9928" name="Image" r:id="rId12" imgW="3377778" imgH="3822222" progId="">
                  <p:embed/>
                </p:oleObj>
              </mc:Choice>
              <mc:Fallback>
                <p:oleObj name="Image" r:id="rId12" imgW="3377778" imgH="3822222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59638" y="3141663"/>
                        <a:ext cx="1741487" cy="19700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585" name="Text Box 24"/>
          <p:cNvSpPr txBox="1">
            <a:spLocks noChangeArrowheads="1"/>
          </p:cNvSpPr>
          <p:nvPr/>
        </p:nvSpPr>
        <p:spPr bwMode="auto">
          <a:xfrm>
            <a:off x="0" y="0"/>
            <a:ext cx="9715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宋体" pitchFamily="2" charset="-122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宋体" pitchFamily="2" charset="-122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宋体" pitchFamily="2" charset="-122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宋体" pitchFamily="2" charset="-122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宋体" pitchFamily="2" charset="-122"/>
              </a:defRPr>
            </a:lvl9pPr>
          </a:lstStyle>
          <a:p>
            <a:r>
              <a:rPr lang="en-US" altLang="zh-CN" b="1">
                <a:solidFill>
                  <a:srgbClr val="FFFF00"/>
                </a:solidFill>
                <a:ea typeface="MS PGothic" pitchFamily="34" charset="-128"/>
              </a:rPr>
              <a:t>CSTAR</a:t>
            </a:r>
          </a:p>
        </p:txBody>
      </p:sp>
      <p:sp>
        <p:nvSpPr>
          <p:cNvPr id="24586" name="Text Box 25"/>
          <p:cNvSpPr txBox="1">
            <a:spLocks noChangeArrowheads="1"/>
          </p:cNvSpPr>
          <p:nvPr/>
        </p:nvSpPr>
        <p:spPr bwMode="auto">
          <a:xfrm>
            <a:off x="2268538" y="981075"/>
            <a:ext cx="9588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宋体" pitchFamily="2" charset="-122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宋体" pitchFamily="2" charset="-122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宋体" pitchFamily="2" charset="-122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宋体" pitchFamily="2" charset="-122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宋体" pitchFamily="2" charset="-122"/>
              </a:defRPr>
            </a:lvl9pPr>
          </a:lstStyle>
          <a:p>
            <a:r>
              <a:rPr lang="en-US" altLang="zh-CN" b="1">
                <a:solidFill>
                  <a:srgbClr val="FFFF00"/>
                </a:solidFill>
                <a:ea typeface="MS PGothic" pitchFamily="34" charset="-128"/>
              </a:rPr>
              <a:t>PLATO</a:t>
            </a:r>
          </a:p>
        </p:txBody>
      </p:sp>
      <p:sp>
        <p:nvSpPr>
          <p:cNvPr id="24587" name="Text Box 26"/>
          <p:cNvSpPr txBox="1">
            <a:spLocks noChangeArrowheads="1"/>
          </p:cNvSpPr>
          <p:nvPr/>
        </p:nvSpPr>
        <p:spPr bwMode="auto">
          <a:xfrm>
            <a:off x="4803775" y="461963"/>
            <a:ext cx="112553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宋体" pitchFamily="2" charset="-122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宋体" pitchFamily="2" charset="-122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宋体" pitchFamily="2" charset="-122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宋体" pitchFamily="2" charset="-122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宋体" pitchFamily="2" charset="-122"/>
              </a:defRPr>
            </a:lvl9pPr>
          </a:lstStyle>
          <a:p>
            <a:r>
              <a:rPr lang="en-US" altLang="zh-CN" sz="1600" b="1" dirty="0">
                <a:solidFill>
                  <a:schemeClr val="bg1"/>
                </a:solidFill>
                <a:ea typeface="MS PGothic" pitchFamily="34" charset="-128"/>
              </a:rPr>
              <a:t>Pre-HEAT</a:t>
            </a:r>
          </a:p>
          <a:p>
            <a:r>
              <a:rPr lang="en-US" altLang="zh-CN" sz="1600" b="1" dirty="0">
                <a:solidFill>
                  <a:schemeClr val="bg1"/>
                </a:solidFill>
                <a:ea typeface="MS PGothic" pitchFamily="34" charset="-128"/>
              </a:rPr>
              <a:t>HEAT</a:t>
            </a:r>
          </a:p>
        </p:txBody>
      </p:sp>
      <p:sp>
        <p:nvSpPr>
          <p:cNvPr id="24588" name="Text Box 28"/>
          <p:cNvSpPr txBox="1">
            <a:spLocks noChangeArrowheads="1"/>
          </p:cNvSpPr>
          <p:nvPr/>
        </p:nvSpPr>
        <p:spPr bwMode="auto">
          <a:xfrm>
            <a:off x="5572125" y="2493963"/>
            <a:ext cx="566738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宋体" pitchFamily="2" charset="-122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宋体" pitchFamily="2" charset="-122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宋体" pitchFamily="2" charset="-122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宋体" pitchFamily="2" charset="-122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宋体" pitchFamily="2" charset="-122"/>
              </a:defRPr>
            </a:lvl9pPr>
          </a:lstStyle>
          <a:p>
            <a:r>
              <a:rPr lang="en-US" altLang="zh-CN" sz="1600" b="1">
                <a:solidFill>
                  <a:srgbClr val="0000CC"/>
                </a:solidFill>
                <a:ea typeface="MS PGothic" pitchFamily="34" charset="-128"/>
              </a:rPr>
              <a:t>FTS</a:t>
            </a:r>
          </a:p>
        </p:txBody>
      </p:sp>
      <p:sp>
        <p:nvSpPr>
          <p:cNvPr id="24589" name="Text Box 29"/>
          <p:cNvSpPr txBox="1">
            <a:spLocks noChangeArrowheads="1"/>
          </p:cNvSpPr>
          <p:nvPr/>
        </p:nvSpPr>
        <p:spPr bwMode="auto">
          <a:xfrm>
            <a:off x="179388" y="2349500"/>
            <a:ext cx="7683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宋体" pitchFamily="2" charset="-122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宋体" pitchFamily="2" charset="-122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宋体" pitchFamily="2" charset="-122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宋体" pitchFamily="2" charset="-122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宋体" pitchFamily="2" charset="-122"/>
              </a:defRPr>
            </a:lvl9pPr>
          </a:lstStyle>
          <a:p>
            <a:r>
              <a:rPr lang="en-US" altLang="zh-CN" b="1">
                <a:solidFill>
                  <a:srgbClr val="FFFF00"/>
                </a:solidFill>
                <a:ea typeface="MS PGothic" pitchFamily="34" charset="-128"/>
              </a:rPr>
              <a:t>AST3</a:t>
            </a:r>
          </a:p>
        </p:txBody>
      </p:sp>
      <p:sp>
        <p:nvSpPr>
          <p:cNvPr id="24590" name="Rectangle 30"/>
          <p:cNvSpPr>
            <a:spLocks noChangeArrowheads="1"/>
          </p:cNvSpPr>
          <p:nvPr/>
        </p:nvSpPr>
        <p:spPr bwMode="auto">
          <a:xfrm>
            <a:off x="214313" y="5376863"/>
            <a:ext cx="4143375" cy="338137"/>
          </a:xfrm>
          <a:prstGeom prst="rect">
            <a:avLst/>
          </a:prstGeom>
          <a:solidFill>
            <a:schemeClr val="tx2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zh-CN" altLang="zh-CN" sz="1600" b="1">
                <a:solidFill>
                  <a:schemeClr val="hlink"/>
                </a:solidFill>
                <a:latin typeface="宋体" pitchFamily="2" charset="-122"/>
                <a:ea typeface="MS PGothic" pitchFamily="34" charset="-128"/>
              </a:rPr>
              <a:t>4</a:t>
            </a:r>
            <a:r>
              <a:rPr lang="en-US" altLang="zh-CN" sz="1600" b="1">
                <a:solidFill>
                  <a:schemeClr val="hlink"/>
                </a:solidFill>
                <a:latin typeface="宋体" pitchFamily="2" charset="-122"/>
                <a:ea typeface="MS PGothic" pitchFamily="34" charset="-128"/>
              </a:rPr>
              <a:t>m IR/Optical telescope with large FOV</a:t>
            </a:r>
          </a:p>
        </p:txBody>
      </p:sp>
      <p:sp>
        <p:nvSpPr>
          <p:cNvPr id="24591" name="Rectangle 31"/>
          <p:cNvSpPr>
            <a:spLocks noChangeArrowheads="1"/>
          </p:cNvSpPr>
          <p:nvPr/>
        </p:nvSpPr>
        <p:spPr bwMode="auto">
          <a:xfrm>
            <a:off x="4989513" y="5229225"/>
            <a:ext cx="1955800" cy="338138"/>
          </a:xfrm>
          <a:prstGeom prst="rect">
            <a:avLst/>
          </a:prstGeom>
          <a:solidFill>
            <a:srgbClr val="CCFFFF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zh-CN" sz="1600" b="1">
                <a:solidFill>
                  <a:srgbClr val="FF0000"/>
                </a:solidFill>
                <a:latin typeface="宋体" pitchFamily="2" charset="-122"/>
                <a:ea typeface="MS PGothic" pitchFamily="34" charset="-128"/>
              </a:rPr>
              <a:t>5m THz Telescope </a:t>
            </a:r>
          </a:p>
        </p:txBody>
      </p:sp>
      <p:sp>
        <p:nvSpPr>
          <p:cNvPr id="24592" name="Rectangle 33"/>
          <p:cNvSpPr>
            <a:spLocks noChangeArrowheads="1"/>
          </p:cNvSpPr>
          <p:nvPr/>
        </p:nvSpPr>
        <p:spPr bwMode="auto">
          <a:xfrm>
            <a:off x="179388" y="6329363"/>
            <a:ext cx="4392612" cy="45720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zh-CN" b="1">
                <a:ea typeface="MS PGothic" pitchFamily="34" charset="-128"/>
              </a:rPr>
              <a:t>8-10m IR/Optical Telescope</a:t>
            </a:r>
          </a:p>
        </p:txBody>
      </p:sp>
      <p:sp>
        <p:nvSpPr>
          <p:cNvPr id="24593" name="Rectangle 34"/>
          <p:cNvSpPr>
            <a:spLocks noChangeArrowheads="1"/>
          </p:cNvSpPr>
          <p:nvPr/>
        </p:nvSpPr>
        <p:spPr bwMode="auto">
          <a:xfrm>
            <a:off x="4929188" y="6072188"/>
            <a:ext cx="4176712" cy="708025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zh-CN" sz="2000" b="1">
                <a:ea typeface="MS PGothic" pitchFamily="34" charset="-128"/>
              </a:rPr>
              <a:t>Ultimate</a:t>
            </a:r>
          </a:p>
          <a:p>
            <a:pPr algn="ctr"/>
            <a:r>
              <a:rPr lang="en-US" altLang="zh-CN" sz="2000" b="1">
                <a:ea typeface="MS PGothic" pitchFamily="34" charset="-128"/>
              </a:rPr>
              <a:t>FIR Interferometer!</a:t>
            </a:r>
          </a:p>
        </p:txBody>
      </p:sp>
      <p:sp>
        <p:nvSpPr>
          <p:cNvPr id="24594" name="Rectangle 39"/>
          <p:cNvSpPr>
            <a:spLocks noChangeArrowheads="1"/>
          </p:cNvSpPr>
          <p:nvPr/>
        </p:nvSpPr>
        <p:spPr bwMode="auto">
          <a:xfrm>
            <a:off x="7115175" y="5233988"/>
            <a:ext cx="1957388" cy="338137"/>
          </a:xfrm>
          <a:prstGeom prst="rect">
            <a:avLst/>
          </a:prstGeom>
          <a:solidFill>
            <a:srgbClr val="CCFFFF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zh-CN" sz="1600" b="1">
                <a:solidFill>
                  <a:srgbClr val="FF0000"/>
                </a:solidFill>
                <a:latin typeface="宋体" pitchFamily="2" charset="-122"/>
                <a:ea typeface="MS PGothic" pitchFamily="34" charset="-128"/>
              </a:rPr>
              <a:t>15m THz Telescope</a:t>
            </a:r>
          </a:p>
        </p:txBody>
      </p:sp>
      <p:sp>
        <p:nvSpPr>
          <p:cNvPr id="24595" name="AutoShape 40"/>
          <p:cNvSpPr>
            <a:spLocks noChangeArrowheads="1"/>
          </p:cNvSpPr>
          <p:nvPr/>
        </p:nvSpPr>
        <p:spPr bwMode="auto">
          <a:xfrm>
            <a:off x="1116013" y="1428750"/>
            <a:ext cx="241300" cy="374650"/>
          </a:xfrm>
          <a:prstGeom prst="downArrow">
            <a:avLst>
              <a:gd name="adj1" fmla="val 50000"/>
              <a:gd name="adj2" fmla="val 43919"/>
            </a:avLst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/>
          <a:lstStyle/>
          <a:p>
            <a:endParaRPr lang="zh-CN" altLang="zh-CN">
              <a:ea typeface="MS PGothic" pitchFamily="34" charset="-128"/>
            </a:endParaRPr>
          </a:p>
        </p:txBody>
      </p:sp>
      <p:sp>
        <p:nvSpPr>
          <p:cNvPr id="24596" name="AutoShape 42"/>
          <p:cNvSpPr>
            <a:spLocks noChangeArrowheads="1"/>
          </p:cNvSpPr>
          <p:nvPr/>
        </p:nvSpPr>
        <p:spPr bwMode="auto">
          <a:xfrm>
            <a:off x="2195513" y="3281363"/>
            <a:ext cx="287337" cy="504825"/>
          </a:xfrm>
          <a:prstGeom prst="downArrow">
            <a:avLst>
              <a:gd name="adj1" fmla="val 50000"/>
              <a:gd name="adj2" fmla="val 43923"/>
            </a:avLst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/>
          <a:lstStyle/>
          <a:p>
            <a:endParaRPr lang="zh-CN" altLang="zh-CN">
              <a:ea typeface="MS PGothic" pitchFamily="34" charset="-128"/>
            </a:endParaRPr>
          </a:p>
        </p:txBody>
      </p:sp>
      <p:sp>
        <p:nvSpPr>
          <p:cNvPr id="24597" name="AutoShape 43"/>
          <p:cNvSpPr>
            <a:spLocks noChangeArrowheads="1"/>
          </p:cNvSpPr>
          <p:nvPr/>
        </p:nvSpPr>
        <p:spPr bwMode="auto">
          <a:xfrm>
            <a:off x="6786563" y="1357313"/>
            <a:ext cx="142875" cy="285750"/>
          </a:xfrm>
          <a:prstGeom prst="downArrow">
            <a:avLst>
              <a:gd name="adj1" fmla="val 50000"/>
              <a:gd name="adj2" fmla="val 43926"/>
            </a:avLst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/>
          <a:lstStyle/>
          <a:p>
            <a:endParaRPr lang="zh-CN" altLang="zh-CN">
              <a:ea typeface="MS PGothic" pitchFamily="34" charset="-128"/>
            </a:endParaRPr>
          </a:p>
        </p:txBody>
      </p:sp>
      <p:sp>
        <p:nvSpPr>
          <p:cNvPr id="24598" name="AutoShape 44"/>
          <p:cNvSpPr>
            <a:spLocks noChangeArrowheads="1"/>
          </p:cNvSpPr>
          <p:nvPr/>
        </p:nvSpPr>
        <p:spPr bwMode="auto">
          <a:xfrm>
            <a:off x="5867400" y="2995613"/>
            <a:ext cx="133350" cy="219075"/>
          </a:xfrm>
          <a:prstGeom prst="downArrow">
            <a:avLst>
              <a:gd name="adj1" fmla="val 50000"/>
              <a:gd name="adj2" fmla="val 43924"/>
            </a:avLst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/>
          <a:lstStyle/>
          <a:p>
            <a:endParaRPr lang="zh-CN" altLang="zh-CN">
              <a:ea typeface="MS PGothic" pitchFamily="34" charset="-128"/>
            </a:endParaRPr>
          </a:p>
        </p:txBody>
      </p:sp>
      <p:sp>
        <p:nvSpPr>
          <p:cNvPr id="24599" name="AutoShape 45"/>
          <p:cNvSpPr>
            <a:spLocks noChangeArrowheads="1"/>
          </p:cNvSpPr>
          <p:nvPr/>
        </p:nvSpPr>
        <p:spPr bwMode="auto">
          <a:xfrm>
            <a:off x="2195513" y="5781675"/>
            <a:ext cx="287337" cy="504825"/>
          </a:xfrm>
          <a:prstGeom prst="downArrow">
            <a:avLst>
              <a:gd name="adj1" fmla="val 50000"/>
              <a:gd name="adj2" fmla="val 43923"/>
            </a:avLst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/>
          <a:lstStyle/>
          <a:p>
            <a:endParaRPr lang="zh-CN" altLang="zh-CN">
              <a:ea typeface="MS PGothic" pitchFamily="34" charset="-128"/>
            </a:endParaRPr>
          </a:p>
        </p:txBody>
      </p:sp>
      <p:sp>
        <p:nvSpPr>
          <p:cNvPr id="24600" name="AutoShape 46"/>
          <p:cNvSpPr>
            <a:spLocks noChangeArrowheads="1"/>
          </p:cNvSpPr>
          <p:nvPr/>
        </p:nvSpPr>
        <p:spPr bwMode="auto">
          <a:xfrm>
            <a:off x="8072438" y="5643563"/>
            <a:ext cx="142875" cy="357187"/>
          </a:xfrm>
          <a:prstGeom prst="downArrow">
            <a:avLst>
              <a:gd name="adj1" fmla="val 50000"/>
              <a:gd name="adj2" fmla="val 43924"/>
            </a:avLst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/>
          <a:lstStyle/>
          <a:p>
            <a:endParaRPr lang="zh-CN" altLang="zh-CN">
              <a:ea typeface="MS PGothic" pitchFamily="34" charset="-128"/>
            </a:endParaRPr>
          </a:p>
        </p:txBody>
      </p:sp>
      <p:sp>
        <p:nvSpPr>
          <p:cNvPr id="24601" name="AutoShape 47"/>
          <p:cNvSpPr>
            <a:spLocks noChangeArrowheads="1"/>
          </p:cNvSpPr>
          <p:nvPr/>
        </p:nvSpPr>
        <p:spPr bwMode="auto">
          <a:xfrm rot="-5400000">
            <a:off x="6725444" y="4006057"/>
            <a:ext cx="209550" cy="341312"/>
          </a:xfrm>
          <a:prstGeom prst="downArrow">
            <a:avLst>
              <a:gd name="adj1" fmla="val 50000"/>
              <a:gd name="adj2" fmla="val 43924"/>
            </a:avLst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/>
          <a:lstStyle/>
          <a:p>
            <a:endParaRPr lang="zh-CN" altLang="zh-CN">
              <a:ea typeface="MS PGothic" pitchFamily="34" charset="-128"/>
            </a:endParaRPr>
          </a:p>
        </p:txBody>
      </p:sp>
      <p:pic>
        <p:nvPicPr>
          <p:cNvPr id="24602" name="Picture 20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27213"/>
            <a:ext cx="5219700" cy="138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603" name="Rectangle 30"/>
          <p:cNvSpPr>
            <a:spLocks noChangeArrowheads="1"/>
          </p:cNvSpPr>
          <p:nvPr/>
        </p:nvSpPr>
        <p:spPr bwMode="auto">
          <a:xfrm>
            <a:off x="5030788" y="5286375"/>
            <a:ext cx="1827212" cy="338138"/>
          </a:xfrm>
          <a:prstGeom prst="rect">
            <a:avLst/>
          </a:prstGeom>
          <a:solidFill>
            <a:srgbClr val="04617B">
              <a:alpha val="3607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en-US" altLang="zh-CN" sz="1600" b="1">
              <a:solidFill>
                <a:schemeClr val="hlink"/>
              </a:solidFill>
              <a:latin typeface="宋体" pitchFamily="2" charset="-122"/>
              <a:ea typeface="MS PGothic" pitchFamily="34" charset="-128"/>
            </a:endParaRPr>
          </a:p>
        </p:txBody>
      </p:sp>
      <p:sp>
        <p:nvSpPr>
          <p:cNvPr id="24604" name="Rectangle 30"/>
          <p:cNvSpPr>
            <a:spLocks noChangeArrowheads="1"/>
          </p:cNvSpPr>
          <p:nvPr/>
        </p:nvSpPr>
        <p:spPr bwMode="auto">
          <a:xfrm>
            <a:off x="7173913" y="5286375"/>
            <a:ext cx="1827212" cy="338138"/>
          </a:xfrm>
          <a:prstGeom prst="rect">
            <a:avLst/>
          </a:prstGeom>
          <a:solidFill>
            <a:schemeClr val="tx2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en-US" altLang="zh-CN" sz="1600" b="1">
              <a:solidFill>
                <a:schemeClr val="hlink"/>
              </a:solidFill>
              <a:latin typeface="宋体" pitchFamily="2" charset="-122"/>
              <a:ea typeface="MS PGothic" pitchFamily="34" charset="-128"/>
            </a:endParaRPr>
          </a:p>
        </p:txBody>
      </p:sp>
      <p:sp>
        <p:nvSpPr>
          <p:cNvPr id="42" name="矩形 41"/>
          <p:cNvSpPr/>
          <p:nvPr/>
        </p:nvSpPr>
        <p:spPr>
          <a:xfrm>
            <a:off x="142875" y="1928813"/>
            <a:ext cx="928688" cy="28575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24606" name="TextBox 40"/>
          <p:cNvSpPr txBox="1">
            <a:spLocks noChangeArrowheads="1"/>
          </p:cNvSpPr>
          <p:nvPr/>
        </p:nvSpPr>
        <p:spPr bwMode="auto">
          <a:xfrm>
            <a:off x="142875" y="1928813"/>
            <a:ext cx="7413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宋体" pitchFamily="2" charset="-122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宋体" pitchFamily="2" charset="-122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宋体" pitchFamily="2" charset="-122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宋体" pitchFamily="2" charset="-122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宋体" pitchFamily="2" charset="-122"/>
              </a:defRPr>
            </a:lvl9pPr>
          </a:lstStyle>
          <a:p>
            <a:r>
              <a:rPr lang="en-US" altLang="zh-CN" sz="1400">
                <a:solidFill>
                  <a:schemeClr val="bg1"/>
                </a:solidFill>
              </a:rPr>
              <a:t>2009 -</a:t>
            </a:r>
            <a:r>
              <a:rPr lang="en-US" altLang="zh-CN" sz="1400"/>
              <a:t> </a:t>
            </a:r>
            <a:endParaRPr lang="zh-CN" altLang="en-US" sz="1400"/>
          </a:p>
        </p:txBody>
      </p:sp>
      <p:sp>
        <p:nvSpPr>
          <p:cNvPr id="43" name="矩形 42"/>
          <p:cNvSpPr/>
          <p:nvPr/>
        </p:nvSpPr>
        <p:spPr>
          <a:xfrm>
            <a:off x="5357813" y="2143125"/>
            <a:ext cx="571500" cy="28575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24608" name="TextBox 43"/>
          <p:cNvSpPr txBox="1">
            <a:spLocks noChangeArrowheads="1"/>
          </p:cNvSpPr>
          <p:nvPr/>
        </p:nvSpPr>
        <p:spPr bwMode="auto">
          <a:xfrm>
            <a:off x="5357813" y="2000250"/>
            <a:ext cx="64293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宋体" pitchFamily="2" charset="-122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宋体" pitchFamily="2" charset="-122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宋体" pitchFamily="2" charset="-122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宋体" pitchFamily="2" charset="-122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宋体" pitchFamily="2" charset="-122"/>
              </a:defRPr>
            </a:lvl9pPr>
          </a:lstStyle>
          <a:p>
            <a:r>
              <a:rPr lang="en-US" altLang="zh-CN" sz="1400">
                <a:solidFill>
                  <a:schemeClr val="bg1"/>
                </a:solidFill>
              </a:rPr>
              <a:t>2009</a:t>
            </a:r>
            <a:r>
              <a:rPr lang="en-US" altLang="zh-CN" sz="1800">
                <a:solidFill>
                  <a:schemeClr val="bg1"/>
                </a:solidFill>
              </a:rPr>
              <a:t> </a:t>
            </a:r>
            <a:r>
              <a:rPr lang="en-US" altLang="zh-CN"/>
              <a:t> 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51723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World Class Facilities (2)</a:t>
            </a:r>
            <a:endParaRPr lang="zh-CN" altLang="en-US" smtClean="0"/>
          </a:p>
        </p:txBody>
      </p:sp>
      <p:sp>
        <p:nvSpPr>
          <p:cNvPr id="26627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smtClean="0"/>
          </a:p>
        </p:txBody>
      </p:sp>
      <p:pic>
        <p:nvPicPr>
          <p:cNvPr id="266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413" y="1588"/>
            <a:ext cx="9828213" cy="6856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630" name="Text Box 6"/>
          <p:cNvSpPr txBox="1">
            <a:spLocks noChangeArrowheads="1"/>
          </p:cNvSpPr>
          <p:nvPr/>
        </p:nvSpPr>
        <p:spPr bwMode="auto">
          <a:xfrm>
            <a:off x="250825" y="188913"/>
            <a:ext cx="8270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宋体" pitchFamily="2" charset="-122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宋体" pitchFamily="2" charset="-122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宋体" pitchFamily="2" charset="-122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宋体" pitchFamily="2" charset="-122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宋体" pitchFamily="2" charset="-122"/>
              </a:defRPr>
            </a:lvl9pPr>
          </a:lstStyle>
          <a:p>
            <a:r>
              <a:rPr lang="en-US" altLang="zh-CN">
                <a:solidFill>
                  <a:schemeClr val="bg1"/>
                </a:solidFill>
              </a:rPr>
              <a:t>TMT</a:t>
            </a:r>
          </a:p>
        </p:txBody>
      </p:sp>
    </p:spTree>
    <p:extLst>
      <p:ext uri="{BB962C8B-B14F-4D97-AF65-F5344CB8AC3E}">
        <p14:creationId xmlns:p14="http://schemas.microsoft.com/office/powerpoint/2010/main" val="3024842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 dirty="0" smtClean="0"/>
          </a:p>
        </p:txBody>
      </p:sp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" y="188640"/>
            <a:ext cx="2098519" cy="12241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24" name="Picture 4">
            <a:hlinkClick r:id="rId3" action="ppaction://hlinkfile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1862609"/>
            <a:ext cx="7521575" cy="4230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89244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China-VO</a:t>
            </a:r>
          </a:p>
        </p:txBody>
      </p:sp>
      <p:sp>
        <p:nvSpPr>
          <p:cNvPr id="44035" name="Rectangle 3"/>
          <p:cNvSpPr>
            <a:spLocks noGrp="1"/>
          </p:cNvSpPr>
          <p:nvPr>
            <p:ph type="body" idx="1"/>
          </p:nvPr>
        </p:nvSpPr>
        <p:spPr>
          <a:xfrm>
            <a:off x="468313" y="1628775"/>
            <a:ext cx="8229600" cy="4525963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zh-CN" sz="2400" dirty="0"/>
              <a:t>Chinese Virtual Observatory (China-VO) is the national VO project in China initiated in 2002 by Chinese astronomical community leading by National Astronomical Observatories, Chinese Academy of Sciences. </a:t>
            </a:r>
          </a:p>
          <a:p>
            <a:pPr>
              <a:lnSpc>
                <a:spcPct val="90000"/>
              </a:lnSpc>
            </a:pPr>
            <a:r>
              <a:rPr lang="en-US" altLang="zh-CN" sz="2400" dirty="0"/>
              <a:t>China-VO became a member of the IVOA with the recommendation of Dr. Jim Gray</a:t>
            </a:r>
          </a:p>
          <a:p>
            <a:pPr>
              <a:lnSpc>
                <a:spcPct val="90000"/>
              </a:lnSpc>
            </a:pPr>
            <a:r>
              <a:rPr lang="en-US" altLang="zh-CN" sz="2400" dirty="0" smtClean="0"/>
              <a:t>Annual </a:t>
            </a:r>
            <a:r>
              <a:rPr lang="en-US" altLang="zh-CN" sz="2400" dirty="0"/>
              <a:t>China-VO workshop organized since 2001</a:t>
            </a:r>
          </a:p>
        </p:txBody>
      </p:sp>
      <p:pic>
        <p:nvPicPr>
          <p:cNvPr id="201730" name="Picture 2" descr="http://www.china-vo.org/events/cvo2011/images/cvo2011gp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3996" y="4509120"/>
            <a:ext cx="2890292" cy="19480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1732" name="Picture 4" descr="http://www.china-vo.org/events/cvo2010/images/cvo2010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7" y="4509120"/>
            <a:ext cx="3677828" cy="19390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5756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3600" dirty="0" smtClean="0"/>
              <a:t>Chinese Astronomical Data Center (</a:t>
            </a:r>
            <a:r>
              <a:rPr lang="en-US" altLang="zh-CN" sz="3600" dirty="0" err="1" smtClean="0"/>
              <a:t>CAsDC</a:t>
            </a:r>
            <a:r>
              <a:rPr lang="en-US" altLang="zh-CN" sz="3600" dirty="0" smtClean="0"/>
              <a:t>)</a:t>
            </a:r>
            <a:endParaRPr lang="zh-CN" altLang="en-US" sz="3600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1996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431" y="1732061"/>
            <a:ext cx="9151431" cy="42892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76647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/>
          <p:cNvSpPr>
            <a:spLocks noGrp="1" noChangeArrowheads="1"/>
          </p:cNvSpPr>
          <p:nvPr>
            <p:ph type="title"/>
          </p:nvPr>
        </p:nvSpPr>
        <p:spPr>
          <a:xfrm>
            <a:off x="456481" y="313953"/>
            <a:ext cx="8228160" cy="1146360"/>
          </a:xfrm>
          <a:ln/>
        </p:spPr>
        <p:txBody>
          <a:bodyPr/>
          <a:lstStyle/>
          <a:p>
            <a:r>
              <a:rPr lang="en-US" altLang="zh-CN" dirty="0" smtClean="0"/>
              <a:t>Database Factsheet</a:t>
            </a:r>
            <a:endParaRPr lang="zh-CN" altLang="en-US" dirty="0"/>
          </a:p>
        </p:txBody>
      </p:sp>
      <p:sp>
        <p:nvSpPr>
          <p:cNvPr id="409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6481" y="1604329"/>
            <a:ext cx="8228160" cy="4526396"/>
          </a:xfrm>
          <a:ln/>
        </p:spPr>
        <p:txBody>
          <a:bodyPr/>
          <a:lstStyle/>
          <a:p>
            <a:pPr marL="381882" indent="-292325">
              <a:buSzPct val="45000"/>
              <a:buFont typeface="Wingdings" charset="2"/>
              <a:buChar char=""/>
              <a:tabLst>
                <a:tab pos="390246" algn="l"/>
                <a:tab pos="485288" algn="l"/>
                <a:tab pos="892813" algn="l"/>
                <a:tab pos="1300340" algn="l"/>
                <a:tab pos="1707865" algn="l"/>
                <a:tab pos="2115392" algn="l"/>
                <a:tab pos="2522917" algn="l"/>
                <a:tab pos="2930444" algn="l"/>
                <a:tab pos="3337969" algn="l"/>
                <a:tab pos="3745496" algn="l"/>
                <a:tab pos="4153021" algn="l"/>
                <a:tab pos="4560548" algn="l"/>
                <a:tab pos="4968073" algn="l"/>
                <a:tab pos="5375600" algn="l"/>
                <a:tab pos="5783125" algn="l"/>
                <a:tab pos="6190652" algn="l"/>
                <a:tab pos="6598177" algn="l"/>
                <a:tab pos="7005704" algn="l"/>
                <a:tab pos="7413229" algn="l"/>
                <a:tab pos="7820756" algn="l"/>
                <a:tab pos="8228281" algn="l"/>
              </a:tabLst>
            </a:pPr>
            <a:r>
              <a:rPr lang="en-US" altLang="zh-CN" sz="2800" dirty="0" smtClean="0"/>
              <a:t>Collections</a:t>
            </a:r>
          </a:p>
          <a:p>
            <a:pPr marL="781932" lvl="1" indent="-292325">
              <a:buSzPct val="45000"/>
              <a:buFont typeface="Wingdings" charset="2"/>
              <a:buChar char=""/>
              <a:tabLst>
                <a:tab pos="390246" algn="l"/>
                <a:tab pos="485288" algn="l"/>
                <a:tab pos="892813" algn="l"/>
                <a:tab pos="1300340" algn="l"/>
                <a:tab pos="1707865" algn="l"/>
                <a:tab pos="2115392" algn="l"/>
                <a:tab pos="2522917" algn="l"/>
                <a:tab pos="2930444" algn="l"/>
                <a:tab pos="3337969" algn="l"/>
                <a:tab pos="3745496" algn="l"/>
                <a:tab pos="4153021" algn="l"/>
                <a:tab pos="4560548" algn="l"/>
                <a:tab pos="4968073" algn="l"/>
                <a:tab pos="5375600" algn="l"/>
                <a:tab pos="5783125" algn="l"/>
                <a:tab pos="6190652" algn="l"/>
                <a:tab pos="6598177" algn="l"/>
                <a:tab pos="7005704" algn="l"/>
                <a:tab pos="7413229" algn="l"/>
                <a:tab pos="7820756" algn="l"/>
                <a:tab pos="8228281" algn="l"/>
              </a:tabLst>
            </a:pPr>
            <a:r>
              <a:rPr lang="en-US" altLang="zh-CN" sz="2400" dirty="0" smtClean="0"/>
              <a:t>~</a:t>
            </a:r>
            <a:r>
              <a:rPr lang="en-US" altLang="zh-CN" sz="2400" dirty="0"/>
              <a:t>600,000 LAMOST Pilot Spectra</a:t>
            </a:r>
          </a:p>
          <a:p>
            <a:pPr marL="781932" lvl="1" indent="-292325">
              <a:buSzPct val="45000"/>
              <a:buFont typeface="Wingdings" charset="2"/>
              <a:buChar char=""/>
              <a:tabLst>
                <a:tab pos="390246" algn="l"/>
                <a:tab pos="485288" algn="l"/>
                <a:tab pos="892813" algn="l"/>
                <a:tab pos="1300340" algn="l"/>
                <a:tab pos="1707865" algn="l"/>
                <a:tab pos="2115392" algn="l"/>
                <a:tab pos="2522917" algn="l"/>
                <a:tab pos="2930444" algn="l"/>
                <a:tab pos="3337969" algn="l"/>
                <a:tab pos="3745496" algn="l"/>
                <a:tab pos="4153021" algn="l"/>
                <a:tab pos="4560548" algn="l"/>
                <a:tab pos="4968073" algn="l"/>
                <a:tab pos="5375600" algn="l"/>
                <a:tab pos="5783125" algn="l"/>
                <a:tab pos="6190652" algn="l"/>
                <a:tab pos="6598177" algn="l"/>
                <a:tab pos="7005704" algn="l"/>
                <a:tab pos="7413229" algn="l"/>
                <a:tab pos="7820756" algn="l"/>
                <a:tab pos="8228281" algn="l"/>
              </a:tabLst>
            </a:pPr>
            <a:r>
              <a:rPr lang="en-US" altLang="zh-CN" sz="2400" dirty="0"/>
              <a:t>~2,000,000,000 CSTAR photometric records</a:t>
            </a:r>
          </a:p>
          <a:p>
            <a:pPr marL="781932" lvl="1" indent="-292325">
              <a:buSzPct val="45000"/>
              <a:buFont typeface="Wingdings" charset="2"/>
              <a:buChar char=""/>
              <a:tabLst>
                <a:tab pos="390246" algn="l"/>
                <a:tab pos="485288" algn="l"/>
                <a:tab pos="892813" algn="l"/>
                <a:tab pos="1300340" algn="l"/>
                <a:tab pos="1707865" algn="l"/>
                <a:tab pos="2115392" algn="l"/>
                <a:tab pos="2522917" algn="l"/>
                <a:tab pos="2930444" algn="l"/>
                <a:tab pos="3337969" algn="l"/>
                <a:tab pos="3745496" algn="l"/>
                <a:tab pos="4153021" algn="l"/>
                <a:tab pos="4560548" algn="l"/>
                <a:tab pos="4968073" algn="l"/>
                <a:tab pos="5375600" algn="l"/>
                <a:tab pos="5783125" algn="l"/>
                <a:tab pos="6190652" algn="l"/>
                <a:tab pos="6598177" algn="l"/>
                <a:tab pos="7005704" algn="l"/>
                <a:tab pos="7413229" algn="l"/>
                <a:tab pos="7820756" algn="l"/>
                <a:tab pos="8228281" algn="l"/>
              </a:tabLst>
            </a:pPr>
            <a:r>
              <a:rPr lang="en-US" altLang="zh-CN" sz="2400" dirty="0"/>
              <a:t>35,599,543 SCUSS </a:t>
            </a:r>
            <a:r>
              <a:rPr lang="en-US" altLang="zh-CN" sz="2400" dirty="0" smtClean="0"/>
              <a:t>Catalog</a:t>
            </a:r>
          </a:p>
          <a:p>
            <a:pPr marL="781932" lvl="1" indent="-292325">
              <a:buSzPct val="45000"/>
              <a:buFont typeface="Wingdings" charset="2"/>
              <a:buChar char=""/>
              <a:tabLst>
                <a:tab pos="390246" algn="l"/>
                <a:tab pos="485288" algn="l"/>
                <a:tab pos="892813" algn="l"/>
                <a:tab pos="1300340" algn="l"/>
                <a:tab pos="1707865" algn="l"/>
                <a:tab pos="2115392" algn="l"/>
                <a:tab pos="2522917" algn="l"/>
                <a:tab pos="2930444" algn="l"/>
                <a:tab pos="3337969" algn="l"/>
                <a:tab pos="3745496" algn="l"/>
                <a:tab pos="4153021" algn="l"/>
                <a:tab pos="4560548" algn="l"/>
                <a:tab pos="4968073" algn="l"/>
                <a:tab pos="5375600" algn="l"/>
                <a:tab pos="5783125" algn="l"/>
                <a:tab pos="6190652" algn="l"/>
                <a:tab pos="6598177" algn="l"/>
                <a:tab pos="7005704" algn="l"/>
                <a:tab pos="7413229" algn="l"/>
                <a:tab pos="7820756" algn="l"/>
                <a:tab pos="8228281" algn="l"/>
              </a:tabLst>
            </a:pPr>
            <a:r>
              <a:rPr lang="en-US" altLang="zh-CN" sz="2400" dirty="0" smtClean="0"/>
              <a:t>SDSS DR8 (BestDR8)</a:t>
            </a:r>
            <a:endParaRPr lang="en-US" altLang="zh-CN" sz="2400" dirty="0"/>
          </a:p>
          <a:p>
            <a:pPr marL="781932" lvl="1" indent="-292325">
              <a:buSzPct val="45000"/>
              <a:buFont typeface="Wingdings" charset="2"/>
              <a:buChar char=""/>
              <a:tabLst>
                <a:tab pos="390246" algn="l"/>
                <a:tab pos="485288" algn="l"/>
                <a:tab pos="892813" algn="l"/>
                <a:tab pos="1300340" algn="l"/>
                <a:tab pos="1707865" algn="l"/>
                <a:tab pos="2115392" algn="l"/>
                <a:tab pos="2522917" algn="l"/>
                <a:tab pos="2930444" algn="l"/>
                <a:tab pos="3337969" algn="l"/>
                <a:tab pos="3745496" algn="l"/>
                <a:tab pos="4153021" algn="l"/>
                <a:tab pos="4560548" algn="l"/>
                <a:tab pos="4968073" algn="l"/>
                <a:tab pos="5375600" algn="l"/>
                <a:tab pos="5783125" algn="l"/>
                <a:tab pos="6190652" algn="l"/>
                <a:tab pos="6598177" algn="l"/>
                <a:tab pos="7005704" algn="l"/>
                <a:tab pos="7413229" algn="l"/>
                <a:tab pos="7820756" algn="l"/>
                <a:tab pos="8228281" algn="l"/>
              </a:tabLst>
            </a:pPr>
            <a:r>
              <a:rPr lang="en-US" altLang="zh-CN" sz="2400" dirty="0"/>
              <a:t>Others (UCAC3, WISE, </a:t>
            </a:r>
            <a:r>
              <a:rPr lang="en-US" altLang="zh-CN" sz="2400" dirty="0" err="1"/>
              <a:t>etc</a:t>
            </a:r>
            <a:r>
              <a:rPr lang="en-US" altLang="zh-CN" sz="2400" dirty="0"/>
              <a:t>)</a:t>
            </a:r>
          </a:p>
          <a:p>
            <a:pPr marL="390246" indent="-293764">
              <a:buSzPct val="45000"/>
              <a:buFont typeface="Wingdings" charset="2"/>
              <a:buChar char=""/>
              <a:tabLst>
                <a:tab pos="390246" algn="l"/>
                <a:tab pos="485288" algn="l"/>
                <a:tab pos="892813" algn="l"/>
                <a:tab pos="1300340" algn="l"/>
                <a:tab pos="1707865" algn="l"/>
                <a:tab pos="2115392" algn="l"/>
                <a:tab pos="2522917" algn="l"/>
                <a:tab pos="2930444" algn="l"/>
                <a:tab pos="3337969" algn="l"/>
                <a:tab pos="3745496" algn="l"/>
                <a:tab pos="4153021" algn="l"/>
                <a:tab pos="4560548" algn="l"/>
                <a:tab pos="4968073" algn="l"/>
                <a:tab pos="5375600" algn="l"/>
                <a:tab pos="5783125" algn="l"/>
                <a:tab pos="6190652" algn="l"/>
                <a:tab pos="6598177" algn="l"/>
                <a:tab pos="7005704" algn="l"/>
                <a:tab pos="7413229" algn="l"/>
                <a:tab pos="7820756" algn="l"/>
                <a:tab pos="8228281" algn="l"/>
              </a:tabLst>
            </a:pPr>
            <a:r>
              <a:rPr lang="en-US" sz="2800" dirty="0" smtClean="0"/>
              <a:t>Database</a:t>
            </a:r>
            <a:endParaRPr lang="en-US" sz="2800" dirty="0"/>
          </a:p>
          <a:p>
            <a:pPr marL="781932" lvl="1" indent="-292325">
              <a:buSzPct val="45000"/>
              <a:buFont typeface="Wingdings" charset="2"/>
              <a:buChar char=""/>
              <a:tabLst>
                <a:tab pos="390246" algn="l"/>
                <a:tab pos="485288" algn="l"/>
                <a:tab pos="892813" algn="l"/>
                <a:tab pos="1300340" algn="l"/>
                <a:tab pos="1707865" algn="l"/>
                <a:tab pos="2115392" algn="l"/>
                <a:tab pos="2522917" algn="l"/>
                <a:tab pos="2930444" algn="l"/>
                <a:tab pos="3337969" algn="l"/>
                <a:tab pos="3745496" algn="l"/>
                <a:tab pos="4153021" algn="l"/>
                <a:tab pos="4560548" algn="l"/>
                <a:tab pos="4968073" algn="l"/>
                <a:tab pos="5375600" algn="l"/>
                <a:tab pos="5783125" algn="l"/>
                <a:tab pos="6190652" algn="l"/>
                <a:tab pos="6598177" algn="l"/>
                <a:tab pos="7005704" algn="l"/>
                <a:tab pos="7413229" algn="l"/>
                <a:tab pos="7820756" algn="l"/>
                <a:tab pos="8228281" algn="l"/>
              </a:tabLst>
            </a:pPr>
            <a:r>
              <a:rPr lang="en-US" sz="2400" dirty="0" err="1"/>
              <a:t>PostgreSQL</a:t>
            </a:r>
            <a:r>
              <a:rPr lang="en-US" sz="2400" dirty="0"/>
              <a:t> 9.1.x + </a:t>
            </a:r>
            <a:r>
              <a:rPr lang="en-US" sz="2400" dirty="0" err="1"/>
              <a:t>pgSphere</a:t>
            </a:r>
            <a:endParaRPr lang="en-US" sz="2400" dirty="0"/>
          </a:p>
          <a:p>
            <a:pPr marL="390246" indent="-293764">
              <a:buSzPct val="45000"/>
              <a:buFont typeface="Wingdings" charset="2"/>
              <a:buChar char=""/>
              <a:tabLst>
                <a:tab pos="390246" algn="l"/>
                <a:tab pos="485288" algn="l"/>
                <a:tab pos="892813" algn="l"/>
                <a:tab pos="1300340" algn="l"/>
                <a:tab pos="1707865" algn="l"/>
                <a:tab pos="2115392" algn="l"/>
                <a:tab pos="2522917" algn="l"/>
                <a:tab pos="2930444" algn="l"/>
                <a:tab pos="3337969" algn="l"/>
                <a:tab pos="3745496" algn="l"/>
                <a:tab pos="4153021" algn="l"/>
                <a:tab pos="4560548" algn="l"/>
                <a:tab pos="4968073" algn="l"/>
                <a:tab pos="5375600" algn="l"/>
                <a:tab pos="5783125" algn="l"/>
                <a:tab pos="6190652" algn="l"/>
                <a:tab pos="6598177" algn="l"/>
                <a:tab pos="7005704" algn="l"/>
                <a:tab pos="7413229" algn="l"/>
                <a:tab pos="7820756" algn="l"/>
                <a:tab pos="8228281" algn="l"/>
              </a:tabLst>
            </a:pPr>
            <a:r>
              <a:rPr lang="en-US" altLang="zh-CN" sz="2800" dirty="0" smtClean="0"/>
              <a:t>Web </a:t>
            </a:r>
            <a:r>
              <a:rPr lang="en-US" altLang="zh-CN" sz="2800" dirty="0"/>
              <a:t>Visualization</a:t>
            </a:r>
          </a:p>
          <a:p>
            <a:pPr marL="781932" lvl="1" indent="-292325">
              <a:buSzPct val="45000"/>
              <a:buFont typeface="Wingdings" charset="2"/>
              <a:buChar char=""/>
              <a:tabLst>
                <a:tab pos="390246" algn="l"/>
                <a:tab pos="485288" algn="l"/>
                <a:tab pos="892813" algn="l"/>
                <a:tab pos="1300340" algn="l"/>
                <a:tab pos="1707865" algn="l"/>
                <a:tab pos="2115392" algn="l"/>
                <a:tab pos="2522917" algn="l"/>
                <a:tab pos="2930444" algn="l"/>
                <a:tab pos="3337969" algn="l"/>
                <a:tab pos="3745496" algn="l"/>
                <a:tab pos="4153021" algn="l"/>
                <a:tab pos="4560548" algn="l"/>
                <a:tab pos="4968073" algn="l"/>
                <a:tab pos="5375600" algn="l"/>
                <a:tab pos="5783125" algn="l"/>
                <a:tab pos="6190652" algn="l"/>
                <a:tab pos="6598177" algn="l"/>
                <a:tab pos="7005704" algn="l"/>
                <a:tab pos="7413229" algn="l"/>
                <a:tab pos="7820756" algn="l"/>
                <a:tab pos="8228281" algn="l"/>
              </a:tabLst>
            </a:pPr>
            <a:r>
              <a:rPr lang="en-US" altLang="zh-CN" sz="2400" dirty="0" err="1"/>
              <a:t>VOTable</a:t>
            </a:r>
            <a:r>
              <a:rPr lang="en-US" altLang="zh-CN" sz="2400" dirty="0"/>
              <a:t> Search Result -&gt; </a:t>
            </a:r>
            <a:r>
              <a:rPr lang="en-US" altLang="zh-CN" sz="2400" dirty="0" err="1"/>
              <a:t>Aladin</a:t>
            </a:r>
            <a:r>
              <a:rPr lang="en-US" altLang="zh-CN" sz="2400" dirty="0"/>
              <a:t> Plot</a:t>
            </a:r>
          </a:p>
          <a:p>
            <a:pPr marL="781932" lvl="1" indent="-292325">
              <a:buSzPct val="45000"/>
              <a:buFont typeface="Wingdings" charset="2"/>
              <a:buChar char=""/>
              <a:tabLst>
                <a:tab pos="390246" algn="l"/>
                <a:tab pos="485288" algn="l"/>
                <a:tab pos="892813" algn="l"/>
                <a:tab pos="1300340" algn="l"/>
                <a:tab pos="1707865" algn="l"/>
                <a:tab pos="2115392" algn="l"/>
                <a:tab pos="2522917" algn="l"/>
                <a:tab pos="2930444" algn="l"/>
                <a:tab pos="3337969" algn="l"/>
                <a:tab pos="3745496" algn="l"/>
                <a:tab pos="4153021" algn="l"/>
                <a:tab pos="4560548" algn="l"/>
                <a:tab pos="4968073" algn="l"/>
                <a:tab pos="5375600" algn="l"/>
                <a:tab pos="5783125" algn="l"/>
                <a:tab pos="6190652" algn="l"/>
                <a:tab pos="6598177" algn="l"/>
                <a:tab pos="7005704" algn="l"/>
                <a:tab pos="7413229" algn="l"/>
                <a:tab pos="7820756" algn="l"/>
                <a:tab pos="8228281" algn="l"/>
              </a:tabLst>
            </a:pPr>
            <a:r>
              <a:rPr lang="en-US" altLang="zh-CN" sz="2400" dirty="0"/>
              <a:t>Image Fits -&gt; </a:t>
            </a:r>
            <a:r>
              <a:rPr lang="en-US" altLang="zh-CN" sz="2400" dirty="0" err="1"/>
              <a:t>Aladin</a:t>
            </a:r>
            <a:r>
              <a:rPr lang="en-US" altLang="zh-CN" sz="2400" dirty="0"/>
              <a:t> </a:t>
            </a:r>
            <a:r>
              <a:rPr lang="en-US" altLang="zh-CN" sz="2400" dirty="0" smtClean="0"/>
              <a:t>Plot</a:t>
            </a:r>
            <a:endParaRPr lang="en-US" altLang="zh-CN" sz="2400" dirty="0"/>
          </a:p>
        </p:txBody>
      </p:sp>
    </p:spTree>
    <p:extLst>
      <p:ext uri="{BB962C8B-B14F-4D97-AF65-F5344CB8AC3E}">
        <p14:creationId xmlns:p14="http://schemas.microsoft.com/office/powerpoint/2010/main" val="399401461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1"/>
          <p:cNvSpPr>
            <a:spLocks noGrp="1" noChangeArrowheads="1"/>
          </p:cNvSpPr>
          <p:nvPr>
            <p:ph type="title"/>
          </p:nvPr>
        </p:nvSpPr>
        <p:spPr>
          <a:xfrm>
            <a:off x="456481" y="313953"/>
            <a:ext cx="8228160" cy="1146360"/>
          </a:xfrm>
          <a:ln/>
        </p:spPr>
        <p:txBody>
          <a:bodyPr/>
          <a:lstStyle/>
          <a:p>
            <a:r>
              <a:rPr lang="en-US" altLang="zh-CN" dirty="0" smtClean="0"/>
              <a:t>VO Standards supported</a:t>
            </a:r>
            <a:endParaRPr lang="zh-CN" altLang="en-US" dirty="0"/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6481" y="1604329"/>
            <a:ext cx="8228160" cy="4526396"/>
          </a:xfrm>
          <a:ln/>
        </p:spPr>
        <p:txBody>
          <a:bodyPr/>
          <a:lstStyle/>
          <a:p>
            <a:pPr marL="390246" indent="-293764">
              <a:buSzPct val="45000"/>
              <a:buFont typeface="Wingdings" charset="2"/>
              <a:buChar char=""/>
              <a:tabLst>
                <a:tab pos="390246" algn="l"/>
                <a:tab pos="485288" algn="l"/>
                <a:tab pos="892813" algn="l"/>
                <a:tab pos="1300340" algn="l"/>
                <a:tab pos="1707865" algn="l"/>
                <a:tab pos="2115392" algn="l"/>
                <a:tab pos="2522917" algn="l"/>
                <a:tab pos="2930444" algn="l"/>
                <a:tab pos="3337969" algn="l"/>
                <a:tab pos="3745496" algn="l"/>
                <a:tab pos="4153021" algn="l"/>
                <a:tab pos="4560548" algn="l"/>
                <a:tab pos="4968073" algn="l"/>
                <a:tab pos="5375600" algn="l"/>
                <a:tab pos="5783125" algn="l"/>
                <a:tab pos="6190652" algn="l"/>
                <a:tab pos="6598177" algn="l"/>
                <a:tab pos="7005704" algn="l"/>
                <a:tab pos="7413229" algn="l"/>
                <a:tab pos="7820756" algn="l"/>
                <a:tab pos="8228281" algn="l"/>
              </a:tabLst>
            </a:pPr>
            <a:r>
              <a:rPr lang="en-US" altLang="zh-CN" sz="2800" dirty="0" err="1"/>
              <a:t>VOTable</a:t>
            </a:r>
            <a:endParaRPr lang="en-US" altLang="zh-CN" sz="2800" dirty="0"/>
          </a:p>
          <a:p>
            <a:pPr marL="390246" indent="-293764">
              <a:buSzPct val="45000"/>
              <a:buFont typeface="Wingdings" charset="2"/>
              <a:buChar char=""/>
              <a:tabLst>
                <a:tab pos="390246" algn="l"/>
                <a:tab pos="485288" algn="l"/>
                <a:tab pos="892813" algn="l"/>
                <a:tab pos="1300340" algn="l"/>
                <a:tab pos="1707865" algn="l"/>
                <a:tab pos="2115392" algn="l"/>
                <a:tab pos="2522917" algn="l"/>
                <a:tab pos="2930444" algn="l"/>
                <a:tab pos="3337969" algn="l"/>
                <a:tab pos="3745496" algn="l"/>
                <a:tab pos="4153021" algn="l"/>
                <a:tab pos="4560548" algn="l"/>
                <a:tab pos="4968073" algn="l"/>
                <a:tab pos="5375600" algn="l"/>
                <a:tab pos="5783125" algn="l"/>
                <a:tab pos="6190652" algn="l"/>
                <a:tab pos="6598177" algn="l"/>
                <a:tab pos="7005704" algn="l"/>
                <a:tab pos="7413229" algn="l"/>
                <a:tab pos="7820756" algn="l"/>
                <a:tab pos="8228281" algn="l"/>
              </a:tabLst>
            </a:pPr>
            <a:r>
              <a:rPr lang="en-US" sz="2800" dirty="0" smtClean="0"/>
              <a:t>Simple </a:t>
            </a:r>
            <a:r>
              <a:rPr lang="en-US" sz="2800" dirty="0"/>
              <a:t>Cone Search</a:t>
            </a:r>
          </a:p>
          <a:p>
            <a:pPr marL="781932" lvl="1" indent="-292325">
              <a:buSzPct val="45000"/>
              <a:buFont typeface="Wingdings" charset="2"/>
              <a:buChar char=""/>
              <a:tabLst>
                <a:tab pos="390246" algn="l"/>
                <a:tab pos="485288" algn="l"/>
                <a:tab pos="892813" algn="l"/>
                <a:tab pos="1300340" algn="l"/>
                <a:tab pos="1707865" algn="l"/>
                <a:tab pos="2115392" algn="l"/>
                <a:tab pos="2522917" algn="l"/>
                <a:tab pos="2930444" algn="l"/>
                <a:tab pos="3337969" algn="l"/>
                <a:tab pos="3745496" algn="l"/>
                <a:tab pos="4153021" algn="l"/>
                <a:tab pos="4560548" algn="l"/>
                <a:tab pos="4968073" algn="l"/>
                <a:tab pos="5375600" algn="l"/>
                <a:tab pos="5783125" algn="l"/>
                <a:tab pos="6190652" algn="l"/>
                <a:tab pos="6598177" algn="l"/>
                <a:tab pos="7005704" algn="l"/>
                <a:tab pos="7413229" algn="l"/>
                <a:tab pos="7820756" algn="l"/>
                <a:tab pos="8228281" algn="l"/>
              </a:tabLst>
            </a:pPr>
            <a:r>
              <a:rPr lang="en-US" sz="2400" dirty="0"/>
              <a:t>http://service.china-vo.org/scs/</a:t>
            </a:r>
          </a:p>
          <a:p>
            <a:pPr marL="390246" indent="-293764">
              <a:buSzPct val="45000"/>
              <a:buFont typeface="Wingdings" charset="2"/>
              <a:buChar char=""/>
              <a:tabLst>
                <a:tab pos="390246" algn="l"/>
                <a:tab pos="485288" algn="l"/>
                <a:tab pos="892813" algn="l"/>
                <a:tab pos="1300340" algn="l"/>
                <a:tab pos="1707865" algn="l"/>
                <a:tab pos="2115392" algn="l"/>
                <a:tab pos="2522917" algn="l"/>
                <a:tab pos="2930444" algn="l"/>
                <a:tab pos="3337969" algn="l"/>
                <a:tab pos="3745496" algn="l"/>
                <a:tab pos="4153021" algn="l"/>
                <a:tab pos="4560548" algn="l"/>
                <a:tab pos="4968073" algn="l"/>
                <a:tab pos="5375600" algn="l"/>
                <a:tab pos="5783125" algn="l"/>
                <a:tab pos="6190652" algn="l"/>
                <a:tab pos="6598177" algn="l"/>
                <a:tab pos="7005704" algn="l"/>
                <a:tab pos="7413229" algn="l"/>
                <a:tab pos="7820756" algn="l"/>
                <a:tab pos="8228281" algn="l"/>
              </a:tabLst>
            </a:pPr>
            <a:r>
              <a:rPr lang="en-US" sz="2800" dirty="0"/>
              <a:t>TAP Service</a:t>
            </a:r>
          </a:p>
          <a:p>
            <a:pPr marL="781932" lvl="1" indent="-292325">
              <a:buSzPct val="45000"/>
              <a:buFont typeface="Wingdings" charset="2"/>
              <a:buChar char=""/>
              <a:tabLst>
                <a:tab pos="390246" algn="l"/>
                <a:tab pos="485288" algn="l"/>
                <a:tab pos="892813" algn="l"/>
                <a:tab pos="1300340" algn="l"/>
                <a:tab pos="1707865" algn="l"/>
                <a:tab pos="2115392" algn="l"/>
                <a:tab pos="2522917" algn="l"/>
                <a:tab pos="2930444" algn="l"/>
                <a:tab pos="3337969" algn="l"/>
                <a:tab pos="3745496" algn="l"/>
                <a:tab pos="4153021" algn="l"/>
                <a:tab pos="4560548" algn="l"/>
                <a:tab pos="4968073" algn="l"/>
                <a:tab pos="5375600" algn="l"/>
                <a:tab pos="5783125" algn="l"/>
                <a:tab pos="6190652" algn="l"/>
                <a:tab pos="6598177" algn="l"/>
                <a:tab pos="7005704" algn="l"/>
                <a:tab pos="7413229" algn="l"/>
                <a:tab pos="7820756" algn="l"/>
                <a:tab pos="8228281" algn="l"/>
              </a:tabLst>
            </a:pPr>
            <a:r>
              <a:rPr lang="en-US" sz="2400" dirty="0"/>
              <a:t>http://service.china-vo.org/tap</a:t>
            </a:r>
            <a:r>
              <a:rPr lang="en-US" sz="2400" dirty="0" smtClean="0"/>
              <a:t>/</a:t>
            </a:r>
          </a:p>
          <a:p>
            <a:pPr marL="381882" indent="-292325">
              <a:buSzPct val="45000"/>
              <a:buFont typeface="Wingdings" charset="2"/>
              <a:buChar char=""/>
              <a:tabLst>
                <a:tab pos="390246" algn="l"/>
                <a:tab pos="485288" algn="l"/>
                <a:tab pos="892813" algn="l"/>
                <a:tab pos="1300340" algn="l"/>
                <a:tab pos="1707865" algn="l"/>
                <a:tab pos="2115392" algn="l"/>
                <a:tab pos="2522917" algn="l"/>
                <a:tab pos="2930444" algn="l"/>
                <a:tab pos="3337969" algn="l"/>
                <a:tab pos="3745496" algn="l"/>
                <a:tab pos="4153021" algn="l"/>
                <a:tab pos="4560548" algn="l"/>
                <a:tab pos="4968073" algn="l"/>
                <a:tab pos="5375600" algn="l"/>
                <a:tab pos="5783125" algn="l"/>
                <a:tab pos="6190652" algn="l"/>
                <a:tab pos="6598177" algn="l"/>
                <a:tab pos="7005704" algn="l"/>
                <a:tab pos="7413229" algn="l"/>
                <a:tab pos="7820756" algn="l"/>
                <a:tab pos="8228281" algn="l"/>
              </a:tabLst>
            </a:pPr>
            <a:r>
              <a:rPr lang="en-US" sz="2800" dirty="0" err="1" smtClean="0"/>
              <a:t>Aladin</a:t>
            </a:r>
            <a:r>
              <a:rPr lang="en-US" sz="2800" dirty="0" smtClean="0"/>
              <a:t> embedded</a:t>
            </a:r>
          </a:p>
          <a:p>
            <a:pPr marL="381882" indent="-292325">
              <a:buSzPct val="45000"/>
              <a:buFont typeface="Wingdings" charset="2"/>
              <a:buChar char=""/>
              <a:tabLst>
                <a:tab pos="390246" algn="l"/>
                <a:tab pos="485288" algn="l"/>
                <a:tab pos="892813" algn="l"/>
                <a:tab pos="1300340" algn="l"/>
                <a:tab pos="1707865" algn="l"/>
                <a:tab pos="2115392" algn="l"/>
                <a:tab pos="2522917" algn="l"/>
                <a:tab pos="2930444" algn="l"/>
                <a:tab pos="3337969" algn="l"/>
                <a:tab pos="3745496" algn="l"/>
                <a:tab pos="4153021" algn="l"/>
                <a:tab pos="4560548" algn="l"/>
                <a:tab pos="4968073" algn="l"/>
                <a:tab pos="5375600" algn="l"/>
                <a:tab pos="5783125" algn="l"/>
                <a:tab pos="6190652" algn="l"/>
                <a:tab pos="6598177" algn="l"/>
                <a:tab pos="7005704" algn="l"/>
                <a:tab pos="7413229" algn="l"/>
                <a:tab pos="7820756" algn="l"/>
                <a:tab pos="8228281" algn="l"/>
              </a:tabLst>
            </a:pPr>
            <a:r>
              <a:rPr lang="en-US" altLang="zh-CN" sz="2800" dirty="0" smtClean="0"/>
              <a:t>Search on lists/SQL </a:t>
            </a:r>
            <a:endParaRPr lang="en-US" altLang="zh-CN" sz="2800" dirty="0"/>
          </a:p>
          <a:p>
            <a:pPr marL="381882" indent="-292325">
              <a:buSzPct val="45000"/>
              <a:buFont typeface="Wingdings" charset="2"/>
              <a:buChar char=""/>
              <a:tabLst>
                <a:tab pos="390246" algn="l"/>
                <a:tab pos="485288" algn="l"/>
                <a:tab pos="892813" algn="l"/>
                <a:tab pos="1300340" algn="l"/>
                <a:tab pos="1707865" algn="l"/>
                <a:tab pos="2115392" algn="l"/>
                <a:tab pos="2522917" algn="l"/>
                <a:tab pos="2930444" algn="l"/>
                <a:tab pos="3337969" algn="l"/>
                <a:tab pos="3745496" algn="l"/>
                <a:tab pos="4153021" algn="l"/>
                <a:tab pos="4560548" algn="l"/>
                <a:tab pos="4968073" algn="l"/>
                <a:tab pos="5375600" algn="l"/>
                <a:tab pos="5783125" algn="l"/>
                <a:tab pos="6190652" algn="l"/>
                <a:tab pos="6598177" algn="l"/>
                <a:tab pos="7005704" algn="l"/>
                <a:tab pos="7413229" algn="l"/>
                <a:tab pos="7820756" algn="l"/>
                <a:tab pos="8228281" algn="l"/>
              </a:tabLst>
            </a:pPr>
            <a:r>
              <a:rPr lang="en-US" sz="2800" dirty="0" smtClean="0"/>
              <a:t>User space</a:t>
            </a:r>
          </a:p>
        </p:txBody>
      </p:sp>
      <p:pic>
        <p:nvPicPr>
          <p:cNvPr id="1607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4437112"/>
            <a:ext cx="3472384" cy="19029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077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1701465"/>
            <a:ext cx="2902832" cy="18673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4320089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3212976"/>
            <a:ext cx="6134387" cy="30675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169" name="Rectangle 1"/>
          <p:cNvSpPr>
            <a:spLocks noGrp="1" noChangeArrowheads="1"/>
          </p:cNvSpPr>
          <p:nvPr>
            <p:ph type="title"/>
          </p:nvPr>
        </p:nvSpPr>
        <p:spPr>
          <a:xfrm>
            <a:off x="456481" y="273629"/>
            <a:ext cx="8226720" cy="1143480"/>
          </a:xfrm>
          <a:ln/>
        </p:spPr>
        <p:txBody>
          <a:bodyPr/>
          <a:lstStyle/>
          <a:p>
            <a:pPr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r>
              <a:rPr lang="en-US"/>
              <a:t>LAMOST Pilot </a:t>
            </a:r>
          </a:p>
        </p:txBody>
      </p:sp>
      <p:sp>
        <p:nvSpPr>
          <p:cNvPr id="717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6481" y="1604329"/>
            <a:ext cx="8226720" cy="5037649"/>
          </a:xfrm>
          <a:ln/>
        </p:spPr>
        <p:txBody>
          <a:bodyPr/>
          <a:lstStyle/>
          <a:p>
            <a:pPr indent="-309605">
              <a:buNone/>
              <a:tabLst>
                <a:tab pos="311045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r>
              <a:rPr lang="en-US" altLang="zh-CN" sz="2400" dirty="0"/>
              <a:t>From 2011-10 to now 2012-4</a:t>
            </a:r>
          </a:p>
          <a:p>
            <a:pPr indent="-309605">
              <a:buNone/>
              <a:tabLst>
                <a:tab pos="311045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r>
              <a:rPr lang="en-US" altLang="zh-CN" sz="2400" dirty="0" smtClean="0"/>
              <a:t>Plan</a:t>
            </a:r>
            <a:r>
              <a:rPr lang="en-US" altLang="zh-CN" sz="2400" dirty="0"/>
              <a:t>: 302, Run: 309, archived: </a:t>
            </a:r>
            <a:r>
              <a:rPr lang="en-US" altLang="zh-CN" sz="2400" dirty="0" smtClean="0"/>
              <a:t>478,699 (+ low SN </a:t>
            </a:r>
            <a:r>
              <a:rPr lang="en-US" altLang="zh-CN" sz="2400" dirty="0"/>
              <a:t>&lt;</a:t>
            </a:r>
            <a:r>
              <a:rPr lang="en-US" altLang="zh-CN" sz="2400" dirty="0" smtClean="0"/>
              <a:t>160,000)</a:t>
            </a:r>
            <a:endParaRPr lang="en-US" sz="2400" dirty="0" smtClean="0"/>
          </a:p>
          <a:p>
            <a:pPr indent="-309605">
              <a:buNone/>
              <a:tabLst>
                <a:tab pos="311045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r>
              <a:rPr lang="en-US" sz="2400" dirty="0" smtClean="0"/>
              <a:t>Spectra </a:t>
            </a:r>
            <a:r>
              <a:rPr lang="en-US" sz="2400" dirty="0"/>
              <a:t>Catalog </a:t>
            </a:r>
            <a:r>
              <a:rPr lang="en-US" sz="2400" dirty="0" smtClean="0"/>
              <a:t>478,699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39733093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6481" y="1604329"/>
            <a:ext cx="8226720" cy="5037649"/>
          </a:xfrm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1617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8100"/>
            <a:ext cx="8151813" cy="6780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179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592" y="1547937"/>
            <a:ext cx="8257530" cy="37605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7054435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17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Contents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 smtClean="0"/>
              <a:t>A brief background</a:t>
            </a:r>
          </a:p>
          <a:p>
            <a:r>
              <a:rPr lang="en-US" altLang="zh-CN" dirty="0" smtClean="0"/>
              <a:t>Chinese Astronomical Data Center (</a:t>
            </a:r>
            <a:r>
              <a:rPr lang="en-US" altLang="zh-CN" dirty="0" err="1" smtClean="0"/>
              <a:t>CAsDC</a:t>
            </a:r>
            <a:r>
              <a:rPr lang="en-US" altLang="zh-CN" dirty="0" smtClean="0"/>
              <a:t>)</a:t>
            </a:r>
          </a:p>
          <a:p>
            <a:pPr lvl="1"/>
            <a:r>
              <a:rPr lang="en-US" altLang="zh-CN" sz="2400" dirty="0"/>
              <a:t>LAMOST pilot sky </a:t>
            </a:r>
            <a:r>
              <a:rPr lang="en-US" altLang="zh-CN" sz="2400" dirty="0" smtClean="0"/>
              <a:t>survey</a:t>
            </a:r>
          </a:p>
          <a:p>
            <a:pPr lvl="1"/>
            <a:r>
              <a:rPr lang="en-US" altLang="zh-CN" sz="2400" dirty="0"/>
              <a:t>The South Galactic Cap U-band Sky </a:t>
            </a:r>
            <a:r>
              <a:rPr lang="en-US" altLang="zh-CN" sz="2400" dirty="0" smtClean="0"/>
              <a:t>Survey (SCUSS)</a:t>
            </a:r>
            <a:endParaRPr lang="en-US" altLang="zh-CN" sz="2400" dirty="0"/>
          </a:p>
          <a:p>
            <a:r>
              <a:rPr lang="en-US" altLang="zh-CN" dirty="0" smtClean="0"/>
              <a:t>Conclusion</a:t>
            </a:r>
          </a:p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445338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8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47639"/>
            <a:ext cx="8961706" cy="6017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217" name="Rectangle 1"/>
          <p:cNvSpPr>
            <a:spLocks noGrp="1" noChangeArrowheads="1"/>
          </p:cNvSpPr>
          <p:nvPr>
            <p:ph type="title"/>
          </p:nvPr>
        </p:nvSpPr>
        <p:spPr>
          <a:xfrm>
            <a:off x="456481" y="273629"/>
            <a:ext cx="8226720" cy="1143480"/>
          </a:xfrm>
          <a:ln/>
        </p:spPr>
        <p:txBody>
          <a:bodyPr/>
          <a:lstStyle/>
          <a:p>
            <a:endParaRPr lang="zh-CN" altLang="en-US" dirty="0"/>
          </a:p>
        </p:txBody>
      </p:sp>
      <p:sp>
        <p:nvSpPr>
          <p:cNvPr id="921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6481" y="1604329"/>
            <a:ext cx="8226720" cy="5037649"/>
          </a:xfrm>
          <a:ln/>
        </p:spPr>
        <p:txBody>
          <a:bodyPr/>
          <a:lstStyle/>
          <a:p>
            <a:endParaRPr lang="zh-CN" altLang="en-US"/>
          </a:p>
        </p:txBody>
      </p:sp>
      <p:pic>
        <p:nvPicPr>
          <p:cNvPr id="16281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980728"/>
            <a:ext cx="5438775" cy="5524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5691673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28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01"/>
            <a:ext cx="8904884" cy="5216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241" name="Rectangle 1"/>
          <p:cNvSpPr>
            <a:spLocks noGrp="1" noChangeArrowheads="1"/>
          </p:cNvSpPr>
          <p:nvPr>
            <p:ph type="title"/>
          </p:nvPr>
        </p:nvSpPr>
        <p:spPr>
          <a:xfrm>
            <a:off x="456481" y="273629"/>
            <a:ext cx="8226720" cy="1143480"/>
          </a:xfrm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1024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6481" y="1604329"/>
            <a:ext cx="8226720" cy="5037649"/>
          </a:xfrm>
          <a:ln/>
        </p:spPr>
        <p:txBody>
          <a:bodyPr/>
          <a:lstStyle/>
          <a:p>
            <a:endParaRPr lang="zh-CN" altLang="en-US"/>
          </a:p>
        </p:txBody>
      </p:sp>
      <p:pic>
        <p:nvPicPr>
          <p:cNvPr id="184321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903" y="1988840"/>
            <a:ext cx="8676456" cy="41102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2405075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Picture 3" descr="C:\Users\zhouxu\AppData\Roaming\Microsoft\Windows Photo Viewer\Windows 照片查看器墙纸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-990600" y="0"/>
            <a:ext cx="10972800" cy="6858000"/>
          </a:xfrm>
          <a:prstGeom prst="rect">
            <a:avLst/>
          </a:prstGeom>
          <a:noFill/>
        </p:spPr>
      </p:pic>
      <p:cxnSp>
        <p:nvCxnSpPr>
          <p:cNvPr id="5" name="直接箭头连接符 4"/>
          <p:cNvCxnSpPr/>
          <p:nvPr/>
        </p:nvCxnSpPr>
        <p:spPr>
          <a:xfrm flipH="1" flipV="1">
            <a:off x="5715000" y="5562600"/>
            <a:ext cx="457200" cy="4572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1447800" y="6096000"/>
            <a:ext cx="72444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 smtClean="0">
                <a:solidFill>
                  <a:schemeClr val="bg1"/>
                </a:solidFill>
              </a:rPr>
              <a:t>2.3M BOK Telescope of Steward observatory on </a:t>
            </a:r>
            <a:r>
              <a:rPr lang="en-US" altLang="zh-CN" sz="2000" b="1" dirty="0" err="1" smtClean="0">
                <a:solidFill>
                  <a:schemeClr val="bg1"/>
                </a:solidFill>
              </a:rPr>
              <a:t>Kitt</a:t>
            </a:r>
            <a:r>
              <a:rPr lang="en-US" altLang="zh-CN" sz="2000" b="1" dirty="0" smtClean="0">
                <a:solidFill>
                  <a:schemeClr val="bg1"/>
                </a:solidFill>
              </a:rPr>
              <a:t> Peak</a:t>
            </a:r>
            <a:endParaRPr lang="zh-CN" altLang="en-US" sz="2000" b="1" dirty="0">
              <a:solidFill>
                <a:schemeClr val="bg1"/>
              </a:solidFill>
            </a:endParaRPr>
          </a:p>
        </p:txBody>
      </p:sp>
      <p:pic>
        <p:nvPicPr>
          <p:cNvPr id="20070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8775" y="188640"/>
            <a:ext cx="5734050" cy="781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761" y="1114559"/>
            <a:ext cx="4139219" cy="31065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9194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1"/>
          <p:cNvSpPr>
            <a:spLocks noGrp="1" noChangeArrowheads="1"/>
          </p:cNvSpPr>
          <p:nvPr>
            <p:ph type="title"/>
          </p:nvPr>
        </p:nvSpPr>
        <p:spPr>
          <a:xfrm>
            <a:off x="456481" y="273629"/>
            <a:ext cx="8226720" cy="1143480"/>
          </a:xfrm>
          <a:ln/>
        </p:spPr>
        <p:txBody>
          <a:bodyPr/>
          <a:lstStyle/>
          <a:p>
            <a:pPr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r>
              <a:rPr lang="en-US"/>
              <a:t>SCUSS Data Release</a:t>
            </a:r>
          </a:p>
        </p:txBody>
      </p:sp>
      <p:sp>
        <p:nvSpPr>
          <p:cNvPr id="1741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6481" y="1604329"/>
            <a:ext cx="8226720" cy="5037649"/>
          </a:xfrm>
          <a:ln/>
        </p:spPr>
        <p:txBody>
          <a:bodyPr/>
          <a:lstStyle/>
          <a:p>
            <a:pPr indent="-309605">
              <a:buNone/>
              <a:tabLst>
                <a:tab pos="311045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r>
              <a:rPr lang="en-US" dirty="0"/>
              <a:t>Field: 1454 </a:t>
            </a:r>
          </a:p>
          <a:p>
            <a:pPr indent="-309605">
              <a:buNone/>
              <a:tabLst>
                <a:tab pos="311045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r>
              <a:rPr lang="en-US" dirty="0"/>
              <a:t>Catalog: 35,599,543</a:t>
            </a:r>
          </a:p>
          <a:p>
            <a:pPr indent="-309605">
              <a:buNone/>
              <a:tabLst>
                <a:tab pos="311045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r>
              <a:rPr lang="en-US" dirty="0"/>
              <a:t>Catalog Search</a:t>
            </a:r>
          </a:p>
          <a:p>
            <a:pPr lvl="1" indent="-257764">
              <a:buNone/>
              <a:tabLst>
                <a:tab pos="311045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r>
              <a:rPr lang="en-US" dirty="0" smtClean="0"/>
              <a:t>Web Form Search</a:t>
            </a:r>
          </a:p>
          <a:p>
            <a:pPr lvl="1" indent="-257764">
              <a:buNone/>
              <a:tabLst>
                <a:tab pos="311045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r>
              <a:rPr lang="en-US" dirty="0" smtClean="0"/>
              <a:t>SQL </a:t>
            </a:r>
            <a:r>
              <a:rPr lang="en-US" dirty="0"/>
              <a:t>Search</a:t>
            </a:r>
          </a:p>
          <a:p>
            <a:pPr indent="-309605">
              <a:buNone/>
              <a:tabLst>
                <a:tab pos="311045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r>
              <a:rPr lang="en-US" dirty="0"/>
              <a:t>Image Search and </a:t>
            </a:r>
            <a:r>
              <a:rPr lang="en-US" dirty="0" err="1"/>
              <a:t>Aladin</a:t>
            </a:r>
            <a:r>
              <a:rPr lang="en-US" dirty="0"/>
              <a:t> Plot</a:t>
            </a:r>
          </a:p>
        </p:txBody>
      </p:sp>
    </p:spTree>
    <p:extLst>
      <p:ext uri="{BB962C8B-B14F-4D97-AF65-F5344CB8AC3E}">
        <p14:creationId xmlns:p14="http://schemas.microsoft.com/office/powerpoint/2010/main" val="75659614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1"/>
          <p:cNvSpPr>
            <a:spLocks noGrp="1" noChangeArrowheads="1"/>
          </p:cNvSpPr>
          <p:nvPr>
            <p:ph type="title"/>
          </p:nvPr>
        </p:nvSpPr>
        <p:spPr>
          <a:xfrm>
            <a:off x="456481" y="313953"/>
            <a:ext cx="8228160" cy="1146360"/>
          </a:xfrm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1945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6481" y="1604328"/>
            <a:ext cx="8228160" cy="4608484"/>
          </a:xfrm>
          <a:ln/>
        </p:spPr>
        <p:txBody>
          <a:bodyPr/>
          <a:lstStyle/>
          <a:p>
            <a:endParaRPr lang="zh-CN" altLang="en-US"/>
          </a:p>
        </p:txBody>
      </p:sp>
      <p:pic>
        <p:nvPicPr>
          <p:cNvPr id="1648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01"/>
            <a:ext cx="9027803" cy="5288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486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675" y="1052736"/>
            <a:ext cx="8917384" cy="53561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486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360" y="639939"/>
            <a:ext cx="7466013" cy="61817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5791014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48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48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1"/>
          <p:cNvSpPr>
            <a:spLocks noGrp="1" noChangeArrowheads="1"/>
          </p:cNvSpPr>
          <p:nvPr>
            <p:ph type="title"/>
          </p:nvPr>
        </p:nvSpPr>
        <p:spPr>
          <a:xfrm>
            <a:off x="456481" y="273629"/>
            <a:ext cx="8228160" cy="1144921"/>
          </a:xfrm>
          <a:ln/>
        </p:spPr>
        <p:txBody>
          <a:bodyPr tIns="35268"/>
          <a:lstStyle/>
          <a:p>
            <a:pPr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r>
              <a:rPr lang="en-US" sz="3600"/>
              <a:t>SCUSS </a:t>
            </a:r>
            <a:r>
              <a:rPr lang="en-GB" sz="3600"/>
              <a:t>Image Visualization In Aladin</a:t>
            </a:r>
          </a:p>
        </p:txBody>
      </p:sp>
      <p:sp>
        <p:nvSpPr>
          <p:cNvPr id="1843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6481" y="1604328"/>
            <a:ext cx="8228160" cy="4608484"/>
          </a:xfrm>
          <a:ln/>
        </p:spPr>
        <p:txBody>
          <a:bodyPr/>
          <a:lstStyle/>
          <a:p>
            <a:endParaRPr lang="zh-CN" altLang="en-US"/>
          </a:p>
        </p:txBody>
      </p:sp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21" y="1166523"/>
            <a:ext cx="9142560" cy="59521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5970080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89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95" y="147639"/>
            <a:ext cx="7860827" cy="47215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1658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96752"/>
            <a:ext cx="8769410" cy="53346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72056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58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1"/>
          <p:cNvSpPr>
            <a:spLocks noGrp="1" noChangeArrowheads="1"/>
          </p:cNvSpPr>
          <p:nvPr>
            <p:ph type="title"/>
          </p:nvPr>
        </p:nvSpPr>
        <p:spPr>
          <a:xfrm>
            <a:off x="456481" y="313953"/>
            <a:ext cx="8228160" cy="1146360"/>
          </a:xfrm>
          <a:ln/>
        </p:spPr>
        <p:txBody>
          <a:bodyPr/>
          <a:lstStyle/>
          <a:p>
            <a:r>
              <a:rPr lang="en-US" altLang="zh-CN" dirty="0" smtClean="0"/>
              <a:t>Plans in the near future</a:t>
            </a:r>
            <a:endParaRPr lang="zh-CN" altLang="en-US" dirty="0"/>
          </a:p>
        </p:txBody>
      </p:sp>
      <p:sp>
        <p:nvSpPr>
          <p:cNvPr id="614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6481" y="1604329"/>
            <a:ext cx="8228160" cy="4526396"/>
          </a:xfrm>
          <a:ln/>
        </p:spPr>
        <p:txBody>
          <a:bodyPr/>
          <a:lstStyle/>
          <a:p>
            <a:pPr marL="381882" indent="-292325">
              <a:buSzPct val="45000"/>
              <a:buFont typeface="Wingdings" charset="2"/>
              <a:buChar char=""/>
              <a:tabLst>
                <a:tab pos="390246" algn="l"/>
                <a:tab pos="485288" algn="l"/>
                <a:tab pos="892813" algn="l"/>
                <a:tab pos="1300340" algn="l"/>
                <a:tab pos="1707865" algn="l"/>
                <a:tab pos="2115392" algn="l"/>
                <a:tab pos="2522917" algn="l"/>
                <a:tab pos="2930444" algn="l"/>
                <a:tab pos="3337969" algn="l"/>
                <a:tab pos="3745496" algn="l"/>
                <a:tab pos="4153021" algn="l"/>
                <a:tab pos="4560548" algn="l"/>
                <a:tab pos="4968073" algn="l"/>
                <a:tab pos="5375600" algn="l"/>
                <a:tab pos="5783125" algn="l"/>
                <a:tab pos="6190652" algn="l"/>
                <a:tab pos="6598177" algn="l"/>
                <a:tab pos="7005704" algn="l"/>
                <a:tab pos="7413229" algn="l"/>
                <a:tab pos="7820756" algn="l"/>
                <a:tab pos="8228281" algn="l"/>
              </a:tabLst>
            </a:pPr>
            <a:r>
              <a:rPr lang="en-US" sz="2800" dirty="0" smtClean="0"/>
              <a:t>Register these services to the IVOA </a:t>
            </a:r>
            <a:r>
              <a:rPr lang="en-US" sz="2800" dirty="0"/>
              <a:t>registry</a:t>
            </a:r>
          </a:p>
          <a:p>
            <a:pPr marL="381882" indent="-292325">
              <a:buSzPct val="45000"/>
              <a:buFont typeface="Wingdings" charset="2"/>
              <a:buChar char=""/>
              <a:tabLst>
                <a:tab pos="390246" algn="l"/>
                <a:tab pos="485288" algn="l"/>
                <a:tab pos="892813" algn="l"/>
                <a:tab pos="1300340" algn="l"/>
                <a:tab pos="1707865" algn="l"/>
                <a:tab pos="2115392" algn="l"/>
                <a:tab pos="2522917" algn="l"/>
                <a:tab pos="2930444" algn="l"/>
                <a:tab pos="3337969" algn="l"/>
                <a:tab pos="3745496" algn="l"/>
                <a:tab pos="4153021" algn="l"/>
                <a:tab pos="4560548" algn="l"/>
                <a:tab pos="4968073" algn="l"/>
                <a:tab pos="5375600" algn="l"/>
                <a:tab pos="5783125" algn="l"/>
                <a:tab pos="6190652" algn="l"/>
                <a:tab pos="6598177" algn="l"/>
                <a:tab pos="7005704" algn="l"/>
                <a:tab pos="7413229" algn="l"/>
                <a:tab pos="7820756" algn="l"/>
                <a:tab pos="8228281" algn="l"/>
              </a:tabLst>
            </a:pPr>
            <a:r>
              <a:rPr lang="en-US" sz="2800" dirty="0" smtClean="0"/>
              <a:t>Data federation with Vizier mirror in Beijing</a:t>
            </a:r>
            <a:endParaRPr lang="zh-CN" sz="2800" dirty="0"/>
          </a:p>
          <a:p>
            <a:pPr marL="381882" indent="-292325">
              <a:buSzPct val="45000"/>
              <a:buFont typeface="Wingdings" charset="2"/>
              <a:buChar char=""/>
              <a:tabLst>
                <a:tab pos="390246" algn="l"/>
                <a:tab pos="485288" algn="l"/>
                <a:tab pos="892813" algn="l"/>
                <a:tab pos="1300340" algn="l"/>
                <a:tab pos="1707865" algn="l"/>
                <a:tab pos="2115392" algn="l"/>
                <a:tab pos="2522917" algn="l"/>
                <a:tab pos="2930444" algn="l"/>
                <a:tab pos="3337969" algn="l"/>
                <a:tab pos="3745496" algn="l"/>
                <a:tab pos="4153021" algn="l"/>
                <a:tab pos="4560548" algn="l"/>
                <a:tab pos="4968073" algn="l"/>
                <a:tab pos="5375600" algn="l"/>
                <a:tab pos="5783125" algn="l"/>
                <a:tab pos="6190652" algn="l"/>
                <a:tab pos="6598177" algn="l"/>
                <a:tab pos="7005704" algn="l"/>
                <a:tab pos="7413229" algn="l"/>
                <a:tab pos="7820756" algn="l"/>
                <a:tab pos="8228281" algn="l"/>
              </a:tabLst>
            </a:pPr>
            <a:r>
              <a:rPr lang="en-US" sz="2800" dirty="0"/>
              <a:t>SSA </a:t>
            </a:r>
            <a:r>
              <a:rPr lang="en-US" sz="2800" dirty="0" smtClean="0"/>
              <a:t>for LAMOST pilot sky survey</a:t>
            </a:r>
            <a:endParaRPr lang="en-US" sz="2800" dirty="0"/>
          </a:p>
          <a:p>
            <a:pPr marL="381882" indent="-292325">
              <a:buSzPct val="45000"/>
              <a:buFont typeface="Wingdings" charset="2"/>
              <a:buChar char=""/>
              <a:tabLst>
                <a:tab pos="390246" algn="l"/>
                <a:tab pos="485288" algn="l"/>
                <a:tab pos="892813" algn="l"/>
                <a:tab pos="1300340" algn="l"/>
                <a:tab pos="1707865" algn="l"/>
                <a:tab pos="2115392" algn="l"/>
                <a:tab pos="2522917" algn="l"/>
                <a:tab pos="2930444" algn="l"/>
                <a:tab pos="3337969" algn="l"/>
                <a:tab pos="3745496" algn="l"/>
                <a:tab pos="4153021" algn="l"/>
                <a:tab pos="4560548" algn="l"/>
                <a:tab pos="4968073" algn="l"/>
                <a:tab pos="5375600" algn="l"/>
                <a:tab pos="5783125" algn="l"/>
                <a:tab pos="6190652" algn="l"/>
                <a:tab pos="6598177" algn="l"/>
                <a:tab pos="7005704" algn="l"/>
                <a:tab pos="7413229" algn="l"/>
                <a:tab pos="7820756" algn="l"/>
                <a:tab pos="8228281" algn="l"/>
              </a:tabLst>
            </a:pPr>
            <a:r>
              <a:rPr lang="en-US" sz="2800" dirty="0"/>
              <a:t>SIA </a:t>
            </a:r>
            <a:r>
              <a:rPr lang="en-US" sz="2800" dirty="0" smtClean="0"/>
              <a:t>for SCUSS/CSTAR images</a:t>
            </a:r>
          </a:p>
          <a:p>
            <a:pPr marL="381882" indent="-292325">
              <a:buSzPct val="45000"/>
              <a:buFont typeface="Wingdings" charset="2"/>
              <a:buChar char=""/>
              <a:tabLst>
                <a:tab pos="390246" algn="l"/>
                <a:tab pos="485288" algn="l"/>
                <a:tab pos="892813" algn="l"/>
                <a:tab pos="1300340" algn="l"/>
                <a:tab pos="1707865" algn="l"/>
                <a:tab pos="2115392" algn="l"/>
                <a:tab pos="2522917" algn="l"/>
                <a:tab pos="2930444" algn="l"/>
                <a:tab pos="3337969" algn="l"/>
                <a:tab pos="3745496" algn="l"/>
                <a:tab pos="4153021" algn="l"/>
                <a:tab pos="4560548" algn="l"/>
                <a:tab pos="4968073" algn="l"/>
                <a:tab pos="5375600" algn="l"/>
                <a:tab pos="5783125" algn="l"/>
                <a:tab pos="6190652" algn="l"/>
                <a:tab pos="6598177" algn="l"/>
                <a:tab pos="7005704" algn="l"/>
                <a:tab pos="7413229" algn="l"/>
                <a:tab pos="7820756" algn="l"/>
                <a:tab pos="8228281" algn="l"/>
              </a:tabLst>
            </a:pPr>
            <a:r>
              <a:rPr lang="en-US" sz="2800" dirty="0" smtClean="0"/>
              <a:t>WWT Interfaces</a:t>
            </a:r>
          </a:p>
          <a:p>
            <a:pPr marL="381882" indent="-292325">
              <a:buSzPct val="45000"/>
              <a:buFont typeface="Wingdings" charset="2"/>
              <a:buChar char=""/>
              <a:tabLst>
                <a:tab pos="390246" algn="l"/>
                <a:tab pos="485288" algn="l"/>
                <a:tab pos="892813" algn="l"/>
                <a:tab pos="1300340" algn="l"/>
                <a:tab pos="1707865" algn="l"/>
                <a:tab pos="2115392" algn="l"/>
                <a:tab pos="2522917" algn="l"/>
                <a:tab pos="2930444" algn="l"/>
                <a:tab pos="3337969" algn="l"/>
                <a:tab pos="3745496" algn="l"/>
                <a:tab pos="4153021" algn="l"/>
                <a:tab pos="4560548" algn="l"/>
                <a:tab pos="4968073" algn="l"/>
                <a:tab pos="5375600" algn="l"/>
                <a:tab pos="5783125" algn="l"/>
                <a:tab pos="6190652" algn="l"/>
                <a:tab pos="6598177" algn="l"/>
                <a:tab pos="7005704" algn="l"/>
                <a:tab pos="7413229" algn="l"/>
                <a:tab pos="7820756" algn="l"/>
                <a:tab pos="8228281" algn="l"/>
              </a:tabLst>
            </a:pPr>
            <a:endParaRPr lang="en-US" sz="2800" dirty="0"/>
          </a:p>
          <a:p>
            <a:pPr marL="781932" lvl="1" indent="-292325">
              <a:buSzPct val="45000"/>
              <a:buNone/>
              <a:tabLst>
                <a:tab pos="390246" algn="l"/>
                <a:tab pos="485288" algn="l"/>
                <a:tab pos="892813" algn="l"/>
                <a:tab pos="1300340" algn="l"/>
                <a:tab pos="1707865" algn="l"/>
                <a:tab pos="2115392" algn="l"/>
                <a:tab pos="2522917" algn="l"/>
                <a:tab pos="2930444" algn="l"/>
                <a:tab pos="3337969" algn="l"/>
                <a:tab pos="3745496" algn="l"/>
                <a:tab pos="4153021" algn="l"/>
                <a:tab pos="4560548" algn="l"/>
                <a:tab pos="4968073" algn="l"/>
                <a:tab pos="5375600" algn="l"/>
                <a:tab pos="5783125" algn="l"/>
                <a:tab pos="6190652" algn="l"/>
                <a:tab pos="6598177" algn="l"/>
                <a:tab pos="7005704" algn="l"/>
                <a:tab pos="7413229" algn="l"/>
                <a:tab pos="7820756" algn="l"/>
                <a:tab pos="8228281" algn="l"/>
              </a:tabLst>
            </a:pPr>
            <a:endParaRPr lang="en-US" dirty="0"/>
          </a:p>
        </p:txBody>
      </p:sp>
      <p:pic>
        <p:nvPicPr>
          <p:cNvPr id="192513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3933056"/>
            <a:ext cx="3024336" cy="18477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251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293096"/>
            <a:ext cx="4031758" cy="20257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3170379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Active Community Involvement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sz="2800" dirty="0" smtClean="0"/>
              <a:t>IVOA</a:t>
            </a:r>
          </a:p>
          <a:p>
            <a:pPr lvl="1"/>
            <a:r>
              <a:rPr lang="en-US" altLang="zh-CN" sz="1800" i="1" dirty="0" smtClean="0">
                <a:solidFill>
                  <a:srgbClr val="FF0000"/>
                </a:solidFill>
              </a:rPr>
              <a:t>IVOA and VO are very important for us!</a:t>
            </a:r>
          </a:p>
          <a:p>
            <a:pPr lvl="1"/>
            <a:endParaRPr lang="en-US" altLang="zh-CN" sz="1800" i="1" dirty="0" smtClean="0">
              <a:solidFill>
                <a:srgbClr val="FF0000"/>
              </a:solidFill>
            </a:endParaRPr>
          </a:p>
          <a:p>
            <a:r>
              <a:rPr lang="en-US" altLang="zh-CN" sz="2800" dirty="0" smtClean="0"/>
              <a:t>World Data System (WDS)</a:t>
            </a:r>
          </a:p>
          <a:p>
            <a:endParaRPr lang="en-US" altLang="zh-CN" sz="2800" dirty="0" smtClean="0"/>
          </a:p>
          <a:p>
            <a:r>
              <a:rPr lang="en-US" altLang="zh-CN" sz="2800" dirty="0" smtClean="0"/>
              <a:t>CODATA</a:t>
            </a:r>
          </a:p>
          <a:p>
            <a:pPr lvl="1"/>
            <a:r>
              <a:rPr lang="en-US" altLang="zh-CN" sz="2400" dirty="0" smtClean="0"/>
              <a:t>Data at Risk Task Group</a:t>
            </a:r>
          </a:p>
          <a:p>
            <a:pPr lvl="2"/>
            <a:r>
              <a:rPr lang="en-US" altLang="zh-CN" sz="2000" dirty="0" smtClean="0"/>
              <a:t>Chinese astronomical plate digitalization project</a:t>
            </a:r>
          </a:p>
          <a:p>
            <a:endParaRPr lang="en-US" altLang="zh-CN" sz="2800" dirty="0" smtClean="0"/>
          </a:p>
          <a:p>
            <a:r>
              <a:rPr lang="en-US" altLang="zh-CN" sz="2800" dirty="0" smtClean="0"/>
              <a:t>Domestic big projects and e-Science community</a:t>
            </a:r>
            <a:endParaRPr lang="zh-CN" altLang="en-US" sz="2800" dirty="0"/>
          </a:p>
        </p:txBody>
      </p:sp>
      <p:pic>
        <p:nvPicPr>
          <p:cNvPr id="163842" name="Picture 2" descr="http://casdc.china-vo.org/resources/images/wds-log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2852936"/>
            <a:ext cx="1019175" cy="571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44" name="Picture 4" descr="CODATA 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8205" y="4005064"/>
            <a:ext cx="1131925" cy="874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46" name="Picture 6" descr="IVOA log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1556792"/>
            <a:ext cx="1296144" cy="72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7913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zh-CN" dirty="0" smtClean="0"/>
              <a:t>Thank You</a:t>
            </a:r>
            <a:endParaRPr lang="zh-CN" altLang="en-US" dirty="0"/>
          </a:p>
        </p:txBody>
      </p:sp>
      <p:sp>
        <p:nvSpPr>
          <p:cNvPr id="5" name="副标题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00900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34" descr="IMG_858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7325"/>
            <a:ext cx="9144000" cy="6554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14313" y="241300"/>
            <a:ext cx="8715375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altLang="zh-CN" sz="2000" b="1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Large Sky Area Multi-Object Fiber Spectroscopy Telescope (LAMOST)</a:t>
            </a:r>
          </a:p>
        </p:txBody>
      </p:sp>
      <p:sp>
        <p:nvSpPr>
          <p:cNvPr id="21511" name="Text Box 5"/>
          <p:cNvSpPr txBox="1">
            <a:spLocks noChangeArrowheads="1"/>
          </p:cNvSpPr>
          <p:nvPr/>
        </p:nvSpPr>
        <p:spPr bwMode="auto">
          <a:xfrm>
            <a:off x="539750" y="5929313"/>
            <a:ext cx="8281988" cy="4159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altLang="zh-CN" sz="20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LAMOST was completed in 2008, and is now in the commission period. </a:t>
            </a:r>
            <a:endParaRPr lang="zh-CN" altLang="en-US" sz="20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9" name="图片 5" descr="LAMOST_2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857250"/>
            <a:ext cx="4810125" cy="10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 descr="LAMOST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077" y="2348880"/>
            <a:ext cx="3440819" cy="2375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83162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8" name="Rectangle 8"/>
          <p:cNvSpPr>
            <a:spLocks noGrp="1" noChangeArrowheads="1"/>
          </p:cNvSpPr>
          <p:nvPr>
            <p:ph type="title"/>
          </p:nvPr>
        </p:nvSpPr>
        <p:spPr>
          <a:xfrm>
            <a:off x="539552" y="237282"/>
            <a:ext cx="6264696" cy="1143000"/>
          </a:xfrm>
        </p:spPr>
        <p:txBody>
          <a:bodyPr/>
          <a:lstStyle/>
          <a:p>
            <a:pPr algn="l"/>
            <a:r>
              <a:rPr lang="en-US" altLang="zh-CN" sz="2800" dirty="0" smtClean="0"/>
              <a:t>Five-hundred-meter Aperture Spherical Telescope  -  FAST</a:t>
            </a:r>
          </a:p>
        </p:txBody>
      </p:sp>
      <p:pic>
        <p:nvPicPr>
          <p:cNvPr id="23561" name="Picture 9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948264" y="116632"/>
            <a:ext cx="2089150" cy="12636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8444" name="Rectangle 14"/>
          <p:cNvSpPr>
            <a:spLocks/>
          </p:cNvSpPr>
          <p:nvPr/>
        </p:nvSpPr>
        <p:spPr bwMode="auto">
          <a:xfrm>
            <a:off x="107504" y="1500188"/>
            <a:ext cx="293817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9" bIns="0">
            <a:spAutoFit/>
          </a:bodyPr>
          <a:lstStyle/>
          <a:p>
            <a:pPr marL="39688" algn="ctr"/>
            <a:r>
              <a:rPr lang="en-US" altLang="zh-CN" sz="2000" b="1" dirty="0">
                <a:solidFill>
                  <a:srgbClr val="FF8837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Three outstanding aspects</a:t>
            </a:r>
          </a:p>
        </p:txBody>
      </p:sp>
      <p:sp>
        <p:nvSpPr>
          <p:cNvPr id="18445" name="Rectangle 15"/>
          <p:cNvSpPr>
            <a:spLocks/>
          </p:cNvSpPr>
          <p:nvPr/>
        </p:nvSpPr>
        <p:spPr bwMode="auto">
          <a:xfrm>
            <a:off x="179512" y="2492896"/>
            <a:ext cx="164634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9" bIns="0">
            <a:spAutoFit/>
          </a:bodyPr>
          <a:lstStyle/>
          <a:p>
            <a:pPr marL="39688" algn="ctr"/>
            <a:r>
              <a:rPr lang="en-US" altLang="zh-CN" sz="2000" b="1" dirty="0">
                <a:solidFill>
                  <a:srgbClr val="FF8837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FAST sciences</a:t>
            </a:r>
          </a:p>
        </p:txBody>
      </p:sp>
      <p:sp>
        <p:nvSpPr>
          <p:cNvPr id="18446" name="Rectangle 16"/>
          <p:cNvSpPr>
            <a:spLocks/>
          </p:cNvSpPr>
          <p:nvPr/>
        </p:nvSpPr>
        <p:spPr bwMode="auto">
          <a:xfrm>
            <a:off x="-428625" y="4145880"/>
            <a:ext cx="7886700" cy="180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/>
          <a:p>
            <a:pPr marL="954088">
              <a:buClr>
                <a:srgbClr val="FFFF00"/>
              </a:buClr>
              <a:buSzPct val="75000"/>
              <a:buFont typeface="Wingdings" pitchFamily="2" charset="2"/>
              <a:buChar char="l"/>
            </a:pPr>
            <a:endParaRPr lang="en-US" altLang="zh-CN" sz="2000" b="1" dirty="0"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8874" y="1558020"/>
            <a:ext cx="3421597" cy="24853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43565"/>
            <a:ext cx="9144000" cy="2741819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216024" y="1700808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altLang="zh-CN" sz="1800" dirty="0"/>
              <a:t>Unique Karst depression as the site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altLang="zh-CN" sz="1800" dirty="0"/>
              <a:t>Active main reflector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altLang="zh-CN" sz="1800" dirty="0"/>
              <a:t>Cable - parallel robot feed support</a:t>
            </a:r>
            <a:endParaRPr lang="zh-CN" altLang="en-US" sz="1800" dirty="0"/>
          </a:p>
        </p:txBody>
      </p:sp>
      <p:sp>
        <p:nvSpPr>
          <p:cNvPr id="5" name="矩形 4"/>
          <p:cNvSpPr/>
          <p:nvPr/>
        </p:nvSpPr>
        <p:spPr>
          <a:xfrm>
            <a:off x="179512" y="2708920"/>
            <a:ext cx="608028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altLang="zh-CN" sz="1800" dirty="0"/>
              <a:t>Neutral Hydrogen line (HI) survey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altLang="zh-CN" sz="1800" dirty="0"/>
              <a:t>Pulsar research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altLang="zh-CN" sz="1800" dirty="0"/>
              <a:t>Joining VLBI network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altLang="zh-CN" sz="1800" dirty="0"/>
              <a:t>Molecular lines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altLang="zh-CN" sz="1800" dirty="0"/>
              <a:t>Search for Extraterrestrial Intelligence (SETI)</a:t>
            </a:r>
          </a:p>
        </p:txBody>
      </p:sp>
    </p:spTree>
    <p:extLst>
      <p:ext uri="{BB962C8B-B14F-4D97-AF65-F5344CB8AC3E}">
        <p14:creationId xmlns:p14="http://schemas.microsoft.com/office/powerpoint/2010/main" val="573363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DSC0605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988"/>
            <a:ext cx="9144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88" name="Text Box 4"/>
          <p:cNvSpPr txBox="1">
            <a:spLocks noChangeArrowheads="1"/>
          </p:cNvSpPr>
          <p:nvPr/>
        </p:nvSpPr>
        <p:spPr bwMode="auto">
          <a:xfrm>
            <a:off x="2051050" y="44450"/>
            <a:ext cx="475297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zh-CN" sz="25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21</a:t>
            </a:r>
            <a:r>
              <a:rPr lang="en-US" altLang="zh-CN" sz="4000" dirty="0">
                <a:solidFill>
                  <a:schemeClr val="tx2"/>
                </a:solidFill>
                <a:latin typeface="Calibri" pitchFamily="34" charset="0"/>
                <a:ea typeface="隶书" pitchFamily="49" charset="-122"/>
              </a:rPr>
              <a:t> </a:t>
            </a:r>
            <a:r>
              <a:rPr lang="en-US" altLang="zh-CN" sz="25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Centimeter Array (21CMA)</a:t>
            </a:r>
          </a:p>
        </p:txBody>
      </p:sp>
      <p:sp>
        <p:nvSpPr>
          <p:cNvPr id="1001475" name="Text Box 3"/>
          <p:cNvSpPr txBox="1">
            <a:spLocks noChangeArrowheads="1"/>
          </p:cNvSpPr>
          <p:nvPr/>
        </p:nvSpPr>
        <p:spPr bwMode="auto">
          <a:xfrm>
            <a:off x="796925" y="928688"/>
            <a:ext cx="7704138" cy="708025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 altLang="zh-CN" sz="2000" dirty="0">
                <a:latin typeface="Constantia" pitchFamily="18" charset="0"/>
              </a:rPr>
              <a:t>10287 antennas  along  two perpendicular arms (6 km + 4 km)</a:t>
            </a:r>
            <a:endParaRPr lang="en-US" altLang="zh-CN" dirty="0">
              <a:solidFill>
                <a:srgbClr val="000099"/>
              </a:solidFill>
              <a:latin typeface="Constantia" pitchFamily="18" charset="0"/>
              <a:ea typeface="华文新魏" pitchFamily="2" charset="-122"/>
            </a:endParaRPr>
          </a:p>
          <a:p>
            <a:pPr>
              <a:defRPr/>
            </a:pPr>
            <a:r>
              <a:rPr lang="en-US" altLang="zh-CN" sz="2000" dirty="0">
                <a:latin typeface="Constantia" pitchFamily="18" charset="0"/>
              </a:rPr>
              <a:t>Physical Area: 50544 m</a:t>
            </a:r>
            <a:r>
              <a:rPr lang="en-US" altLang="zh-CN" sz="2000" baseline="30000" dirty="0">
                <a:latin typeface="Constantia" pitchFamily="18" charset="0"/>
              </a:rPr>
              <a:t>2</a:t>
            </a:r>
          </a:p>
        </p:txBody>
      </p:sp>
      <p:sp>
        <p:nvSpPr>
          <p:cNvPr id="19461" name="Text Box 6"/>
          <p:cNvSpPr txBox="1">
            <a:spLocks noChangeArrowheads="1"/>
          </p:cNvSpPr>
          <p:nvPr/>
        </p:nvSpPr>
        <p:spPr bwMode="auto">
          <a:xfrm>
            <a:off x="785813" y="1643063"/>
            <a:ext cx="7715250" cy="738187"/>
          </a:xfrm>
          <a:prstGeom prst="rect">
            <a:avLst/>
          </a:prstGeom>
          <a:solidFill>
            <a:srgbClr val="FF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宋体" pitchFamily="2" charset="-122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宋体" pitchFamily="2" charset="-122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宋体" pitchFamily="2" charset="-122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宋体" pitchFamily="2" charset="-122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宋体" pitchFamily="2" charset="-122"/>
              </a:defRPr>
            </a:lvl9pPr>
          </a:lstStyle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en-US" altLang="zh-CN" sz="2000">
                <a:solidFill>
                  <a:srgbClr val="000099"/>
                </a:solidFill>
                <a:latin typeface="Constantia" pitchFamily="18" charset="0"/>
              </a:rPr>
              <a:t>G o a l  :  Search for the Lights of First Stars at Epoch of Reionization</a:t>
            </a:r>
          </a:p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en-US" altLang="zh-CN" sz="2000">
                <a:solidFill>
                  <a:srgbClr val="000099"/>
                </a:solidFill>
                <a:latin typeface="Constantia" pitchFamily="18" charset="0"/>
              </a:rPr>
              <a:t>                Radio Detection of </a:t>
            </a:r>
            <a:r>
              <a:rPr lang="en-US" altLang="zh-CN" sz="2000" b="1">
                <a:solidFill>
                  <a:srgbClr val="000099"/>
                </a:solidFill>
                <a:latin typeface="Constantia" pitchFamily="18" charset="0"/>
              </a:rPr>
              <a:t>τ</a:t>
            </a:r>
            <a:r>
              <a:rPr lang="en-US" altLang="zh-CN" sz="2000">
                <a:solidFill>
                  <a:srgbClr val="000099"/>
                </a:solidFill>
                <a:latin typeface="Constantia" pitchFamily="18" charset="0"/>
              </a:rPr>
              <a:t> Neutrinos </a:t>
            </a:r>
          </a:p>
        </p:txBody>
      </p:sp>
    </p:spTree>
    <p:extLst>
      <p:ext uri="{BB962C8B-B14F-4D97-AF65-F5344CB8AC3E}">
        <p14:creationId xmlns:p14="http://schemas.microsoft.com/office/powerpoint/2010/main" val="1482328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0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Text Box 4"/>
          <p:cNvSpPr txBox="1">
            <a:spLocks noChangeArrowheads="1"/>
          </p:cNvSpPr>
          <p:nvPr/>
        </p:nvSpPr>
        <p:spPr bwMode="auto">
          <a:xfrm>
            <a:off x="8213725" y="6543675"/>
            <a:ext cx="182563" cy="17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b"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宋体" pitchFamily="2" charset="-122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宋体" pitchFamily="2" charset="-122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宋体" pitchFamily="2" charset="-122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宋体" pitchFamily="2" charset="-122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宋体" pitchFamily="2" charset="-122"/>
              </a:defRPr>
            </a:lvl9pPr>
          </a:lstStyle>
          <a:p>
            <a:pPr algn="ctr"/>
            <a:fld id="{BD4034C1-4100-448C-BD46-955F8C4D9B06}" type="slidenum">
              <a:rPr lang="en-US" altLang="zh-CN" sz="1200">
                <a:solidFill>
                  <a:srgbClr val="045C75"/>
                </a:solidFill>
                <a:cs typeface="Arial" pitchFamily="34" charset="0"/>
              </a:rPr>
              <a:pPr algn="ctr"/>
              <a:t>6</a:t>
            </a:fld>
            <a:endParaRPr lang="en-US" altLang="zh-CN" sz="1200">
              <a:solidFill>
                <a:srgbClr val="045C75"/>
              </a:solidFill>
              <a:cs typeface="Arial" pitchFamily="34" charset="0"/>
            </a:endParaRPr>
          </a:p>
        </p:txBody>
      </p:sp>
      <p:sp>
        <p:nvSpPr>
          <p:cNvPr id="20484" name="Rectangle 10"/>
          <p:cNvSpPr>
            <a:spLocks noGrp="1" noChangeArrowheads="1"/>
          </p:cNvSpPr>
          <p:nvPr>
            <p:ph type="title" idx="4294967295"/>
          </p:nvPr>
        </p:nvSpPr>
        <p:spPr>
          <a:xfrm>
            <a:off x="901700" y="304800"/>
            <a:ext cx="7327900" cy="1574800"/>
          </a:xfrm>
          <a:solidFill>
            <a:srgbClr val="FFF959"/>
          </a:solidFill>
        </p:spPr>
        <p:txBody>
          <a:bodyPr lIns="50800" tIns="50800" rIns="40639" bIns="50800"/>
          <a:lstStyle/>
          <a:p>
            <a:r>
              <a:rPr lang="en-US" altLang="zh-CN" sz="2400" b="1" smtClean="0">
                <a:solidFill>
                  <a:srgbClr val="D90B00"/>
                </a:solidFill>
                <a:latin typeface="Tahoma" pitchFamily="34" charset="0"/>
                <a:cs typeface="Tahoma" pitchFamily="34" charset="0"/>
                <a:sym typeface="Tahoma" pitchFamily="34" charset="0"/>
              </a:rPr>
              <a:t>Chinese Spectral Radioheliograph (CSRH)</a:t>
            </a:r>
            <a:r>
              <a:rPr lang="en-US" altLang="zh-CN" sz="2400" b="1" smtClean="0">
                <a:solidFill>
                  <a:srgbClr val="D90B00"/>
                </a:solidFill>
                <a:latin typeface="Tahoma" pitchFamily="34" charset="0"/>
                <a:sym typeface="Tahoma" pitchFamily="34" charset="0"/>
              </a:rPr>
              <a:t/>
            </a:r>
            <a:br>
              <a:rPr lang="en-US" altLang="zh-CN" sz="2400" b="1" smtClean="0">
                <a:solidFill>
                  <a:srgbClr val="D90B00"/>
                </a:solidFill>
                <a:latin typeface="Tahoma" pitchFamily="34" charset="0"/>
                <a:sym typeface="Tahoma" pitchFamily="34" charset="0"/>
              </a:rPr>
            </a:br>
            <a:r>
              <a:rPr lang="en-US" altLang="zh-CN" sz="2400" b="1" smtClean="0">
                <a:solidFill>
                  <a:schemeClr val="tx1"/>
                </a:solidFill>
                <a:latin typeface="Tahoma" pitchFamily="34" charset="0"/>
                <a:cs typeface="Tahoma" pitchFamily="34" charset="0"/>
                <a:sym typeface="Tahoma" pitchFamily="34" charset="0"/>
              </a:rPr>
              <a:t>       a new instrument capable of true imaging spectroscopy, with high temporal, spatial, and spectral resolution</a:t>
            </a:r>
            <a:endParaRPr lang="en-US" altLang="zh-CN" sz="2400" b="1" smtClean="0">
              <a:solidFill>
                <a:schemeClr val="tx1"/>
              </a:solidFill>
              <a:latin typeface="Tahoma" pitchFamily="34" charset="0"/>
              <a:sym typeface="Tahoma" pitchFamily="34" charset="0"/>
            </a:endParaRPr>
          </a:p>
        </p:txBody>
      </p:sp>
      <p:sp>
        <p:nvSpPr>
          <p:cNvPr id="20485" name="Rectangle 11"/>
          <p:cNvSpPr>
            <a:spLocks noGrp="1" noChangeArrowheads="1"/>
          </p:cNvSpPr>
          <p:nvPr>
            <p:ph type="body" idx="4294967295"/>
          </p:nvPr>
        </p:nvSpPr>
        <p:spPr>
          <a:xfrm>
            <a:off x="101600" y="4470400"/>
            <a:ext cx="3670300" cy="2387600"/>
          </a:xfrm>
        </p:spPr>
        <p:txBody>
          <a:bodyPr rIns="132080"/>
          <a:lstStyle/>
          <a:p>
            <a:pPr marL="382588" algn="just">
              <a:lnSpc>
                <a:spcPct val="90000"/>
              </a:lnSpc>
              <a:spcBef>
                <a:spcPct val="0"/>
              </a:spcBef>
              <a:buFont typeface="Wingdings" pitchFamily="2" charset="2"/>
              <a:buNone/>
            </a:pPr>
            <a:r>
              <a:rPr lang="en-US" altLang="zh-CN" sz="2400" b="1" smtClean="0">
                <a:solidFill>
                  <a:srgbClr val="DD2067"/>
                </a:solidFill>
                <a:latin typeface="Tahoma" pitchFamily="34" charset="0"/>
                <a:cs typeface="Tahoma" pitchFamily="34" charset="0"/>
                <a:sym typeface="Tahoma" pitchFamily="34" charset="0"/>
              </a:rPr>
              <a:t>Specifications</a:t>
            </a:r>
            <a:r>
              <a:rPr lang="en-US" altLang="zh-CN" sz="1800" b="1" smtClean="0">
                <a:solidFill>
                  <a:srgbClr val="DD2067"/>
                </a:solidFill>
                <a:latin typeface="Tahoma" pitchFamily="34" charset="0"/>
                <a:cs typeface="Tahoma" pitchFamily="34" charset="0"/>
                <a:sym typeface="Tahoma" pitchFamily="34" charset="0"/>
              </a:rPr>
              <a:t> </a:t>
            </a:r>
            <a:endParaRPr lang="en-US" altLang="zh-CN" sz="1800" b="1" smtClean="0">
              <a:solidFill>
                <a:srgbClr val="DD2067"/>
              </a:solidFill>
              <a:latin typeface="Tahoma" pitchFamily="34" charset="0"/>
              <a:sym typeface="Tahoma" pitchFamily="34" charset="0"/>
            </a:endParaRPr>
          </a:p>
          <a:p>
            <a:pPr marL="382588" algn="just">
              <a:lnSpc>
                <a:spcPct val="90000"/>
              </a:lnSpc>
              <a:spcBef>
                <a:spcPts val="800"/>
              </a:spcBef>
              <a:buFont typeface="Wingdings" pitchFamily="2" charset="2"/>
              <a:buNone/>
            </a:pPr>
            <a:r>
              <a:rPr lang="en-US" altLang="zh-CN" sz="1800" b="1" smtClean="0">
                <a:solidFill>
                  <a:srgbClr val="FFFFFF"/>
                </a:solidFill>
                <a:latin typeface="Tahoma" pitchFamily="34" charset="0"/>
                <a:cs typeface="Tahoma" pitchFamily="34" charset="0"/>
                <a:sym typeface="Tahoma" pitchFamily="34" charset="0"/>
              </a:rPr>
              <a:t>Freq Range</a:t>
            </a:r>
            <a:r>
              <a:rPr lang="en-US" altLang="zh-CN" sz="1800" b="1" smtClean="0">
                <a:solidFill>
                  <a:srgbClr val="FFFFFF"/>
                </a:solidFill>
                <a:latin typeface="Tahoma" pitchFamily="34" charset="0"/>
                <a:sym typeface="Tahoma" pitchFamily="34" charset="0"/>
              </a:rPr>
              <a:t>	</a:t>
            </a:r>
            <a:r>
              <a:rPr lang="en-US" altLang="zh-CN" sz="1800" b="1" smtClean="0">
                <a:solidFill>
                  <a:srgbClr val="FFFFFF"/>
                </a:solidFill>
                <a:latin typeface="Tahoma" pitchFamily="34" charset="0"/>
                <a:cs typeface="Tahoma" pitchFamily="34" charset="0"/>
                <a:sym typeface="Tahoma" pitchFamily="34" charset="0"/>
              </a:rPr>
              <a:t> 0.4–15 GHz</a:t>
            </a:r>
            <a:endParaRPr lang="en-US" altLang="zh-CN" smtClean="0">
              <a:solidFill>
                <a:srgbClr val="FFFFFF"/>
              </a:solidFill>
              <a:latin typeface="Tahoma" pitchFamily="34" charset="0"/>
              <a:sym typeface="Tahoma" pitchFamily="34" charset="0"/>
            </a:endParaRPr>
          </a:p>
          <a:p>
            <a:pPr marL="382588" algn="just">
              <a:lnSpc>
                <a:spcPct val="90000"/>
              </a:lnSpc>
              <a:spcBef>
                <a:spcPts val="800"/>
              </a:spcBef>
              <a:buFont typeface="Wingdings" pitchFamily="2" charset="2"/>
              <a:buNone/>
            </a:pPr>
            <a:r>
              <a:rPr lang="en-US" altLang="zh-CN" sz="1800" b="1" smtClean="0">
                <a:solidFill>
                  <a:srgbClr val="FFFFFF"/>
                </a:solidFill>
                <a:latin typeface="Tahoma" pitchFamily="34" charset="0"/>
                <a:cs typeface="Tahoma" pitchFamily="34" charset="0"/>
                <a:sym typeface="Tahoma" pitchFamily="34" charset="0"/>
              </a:rPr>
              <a:t>Spatial Res.</a:t>
            </a:r>
            <a:r>
              <a:rPr lang="en-US" altLang="zh-CN" sz="1800" b="1" smtClean="0">
                <a:solidFill>
                  <a:srgbClr val="FFFFFF"/>
                </a:solidFill>
                <a:latin typeface="Tahoma" pitchFamily="34" charset="0"/>
                <a:sym typeface="Tahoma" pitchFamily="34" charset="0"/>
              </a:rPr>
              <a:t>	</a:t>
            </a:r>
            <a:r>
              <a:rPr lang="en-US" altLang="zh-CN" sz="1800" b="1" smtClean="0">
                <a:solidFill>
                  <a:srgbClr val="FFFFFF"/>
                </a:solidFill>
                <a:latin typeface="Tahoma" pitchFamily="34" charset="0"/>
                <a:cs typeface="Tahoma" pitchFamily="34" charset="0"/>
                <a:sym typeface="Tahoma" pitchFamily="34" charset="0"/>
              </a:rPr>
              <a:t>1.3”– 50” </a:t>
            </a:r>
            <a:endParaRPr lang="en-US" altLang="zh-CN" sz="1800" b="1" smtClean="0">
              <a:solidFill>
                <a:srgbClr val="FFFFFF"/>
              </a:solidFill>
              <a:latin typeface="Tahoma" pitchFamily="34" charset="0"/>
              <a:sym typeface="Tahoma" pitchFamily="34" charset="0"/>
            </a:endParaRPr>
          </a:p>
          <a:p>
            <a:pPr marL="382588" algn="just">
              <a:lnSpc>
                <a:spcPct val="90000"/>
              </a:lnSpc>
              <a:spcBef>
                <a:spcPts val="800"/>
              </a:spcBef>
              <a:buFont typeface="Wingdings" pitchFamily="2" charset="2"/>
              <a:buNone/>
            </a:pPr>
            <a:r>
              <a:rPr lang="en-US" altLang="zh-CN" sz="1800" b="1" smtClean="0">
                <a:solidFill>
                  <a:srgbClr val="FFFFFF"/>
                </a:solidFill>
                <a:latin typeface="Tahoma" pitchFamily="34" charset="0"/>
                <a:cs typeface="Tahoma" pitchFamily="34" charset="0"/>
                <a:sym typeface="Tahoma" pitchFamily="34" charset="0"/>
              </a:rPr>
              <a:t>Array</a:t>
            </a:r>
            <a:r>
              <a:rPr lang="en-US" altLang="zh-CN" sz="1800" b="1" smtClean="0">
                <a:solidFill>
                  <a:srgbClr val="FFFFFF"/>
                </a:solidFill>
                <a:latin typeface="Tahoma" pitchFamily="34" charset="0"/>
                <a:sym typeface="Tahoma" pitchFamily="34" charset="0"/>
              </a:rPr>
              <a:t>	</a:t>
            </a:r>
            <a:r>
              <a:rPr lang="en-US" altLang="zh-CN" sz="1800" b="1" smtClean="0">
                <a:solidFill>
                  <a:srgbClr val="FFFFFF"/>
                </a:solidFill>
                <a:latin typeface="Tahoma" pitchFamily="34" charset="0"/>
                <a:cs typeface="Tahoma" pitchFamily="34" charset="0"/>
                <a:sym typeface="Tahoma" pitchFamily="34" charset="0"/>
              </a:rPr>
              <a:t> 40</a:t>
            </a:r>
            <a:r>
              <a:rPr lang="en-US" altLang="zh-CN" sz="1800" smtClean="0">
                <a:solidFill>
                  <a:srgbClr val="FFFFFF"/>
                </a:solidFill>
                <a:latin typeface="Symbol" pitchFamily="18" charset="2"/>
                <a:sym typeface="Symbol" pitchFamily="18" charset="2"/>
              </a:rPr>
              <a:t>×</a:t>
            </a:r>
            <a:r>
              <a:rPr lang="en-US" altLang="zh-CN" sz="1800" b="1" smtClean="0">
                <a:solidFill>
                  <a:srgbClr val="FFFFFF"/>
                </a:solidFill>
                <a:latin typeface="Tahoma" pitchFamily="34" charset="0"/>
                <a:sym typeface="Tahoma" pitchFamily="34" charset="0"/>
              </a:rPr>
              <a:t>4.5m</a:t>
            </a:r>
            <a:r>
              <a:rPr lang="zh-CN" altLang="en-US" sz="1800" b="1" smtClean="0">
                <a:solidFill>
                  <a:srgbClr val="FFFFFF"/>
                </a:solidFill>
                <a:latin typeface="Tahoma" pitchFamily="34" charset="0"/>
                <a:sym typeface="Tahoma" pitchFamily="34" charset="0"/>
              </a:rPr>
              <a:t>＋ </a:t>
            </a:r>
            <a:r>
              <a:rPr lang="en-US" altLang="zh-CN" sz="1800" b="1" smtClean="0">
                <a:solidFill>
                  <a:srgbClr val="FFFFFF"/>
                </a:solidFill>
                <a:latin typeface="Tahoma" pitchFamily="34" charset="0"/>
                <a:sym typeface="Tahoma" pitchFamily="34" charset="0"/>
              </a:rPr>
              <a:t>60</a:t>
            </a:r>
            <a:r>
              <a:rPr lang="en-US" altLang="zh-CN" sz="1800" smtClean="0">
                <a:solidFill>
                  <a:srgbClr val="FFFFFF"/>
                </a:solidFill>
                <a:latin typeface="Symbol" pitchFamily="18" charset="2"/>
                <a:sym typeface="Symbol" pitchFamily="18" charset="2"/>
              </a:rPr>
              <a:t>×</a:t>
            </a:r>
            <a:r>
              <a:rPr lang="en-US" altLang="zh-CN" sz="1800" b="1" smtClean="0">
                <a:solidFill>
                  <a:srgbClr val="FFFFFF"/>
                </a:solidFill>
                <a:latin typeface="Tahoma" pitchFamily="34" charset="0"/>
                <a:cs typeface="Tahoma" pitchFamily="34" charset="0"/>
                <a:sym typeface="Tahoma" pitchFamily="34" charset="0"/>
              </a:rPr>
              <a:t>2m  </a:t>
            </a:r>
            <a:endParaRPr lang="en-US" altLang="zh-CN" sz="1800" b="1" smtClean="0">
              <a:solidFill>
                <a:srgbClr val="FFFFFF"/>
              </a:solidFill>
              <a:latin typeface="Tahoma" pitchFamily="34" charset="0"/>
              <a:sym typeface="Tahoma" pitchFamily="34" charset="0"/>
            </a:endParaRPr>
          </a:p>
          <a:p>
            <a:pPr marL="382588" algn="just">
              <a:lnSpc>
                <a:spcPct val="90000"/>
              </a:lnSpc>
              <a:spcBef>
                <a:spcPts val="800"/>
              </a:spcBef>
              <a:buFont typeface="Wingdings" pitchFamily="2" charset="2"/>
              <a:buNone/>
            </a:pPr>
            <a:r>
              <a:rPr lang="en-US" altLang="zh-CN" sz="1800" b="1" smtClean="0">
                <a:solidFill>
                  <a:srgbClr val="FFFFFF"/>
                </a:solidFill>
                <a:latin typeface="Tahoma" pitchFamily="34" charset="0"/>
                <a:cs typeface="Tahoma" pitchFamily="34" charset="0"/>
                <a:sym typeface="Tahoma" pitchFamily="34" charset="0"/>
              </a:rPr>
              <a:t>Max baseline         3 km</a:t>
            </a:r>
            <a:endParaRPr lang="en-US" altLang="zh-CN" sz="1800" b="1" smtClean="0">
              <a:solidFill>
                <a:srgbClr val="FFFFFF"/>
              </a:solidFill>
              <a:latin typeface="Tahoma" pitchFamily="34" charset="0"/>
              <a:sym typeface="Tahoma" pitchFamily="34" charset="0"/>
            </a:endParaRPr>
          </a:p>
          <a:p>
            <a:pPr marL="382588" algn="just">
              <a:lnSpc>
                <a:spcPct val="90000"/>
              </a:lnSpc>
              <a:spcBef>
                <a:spcPts val="800"/>
              </a:spcBef>
              <a:buFont typeface="Wingdings" pitchFamily="2" charset="2"/>
              <a:buNone/>
            </a:pPr>
            <a:r>
              <a:rPr lang="en-US" altLang="zh-CN" sz="1800" b="1" smtClean="0">
                <a:solidFill>
                  <a:srgbClr val="FFFFFF"/>
                </a:solidFill>
                <a:latin typeface="Tahoma" pitchFamily="34" charset="0"/>
                <a:cs typeface="Tahoma" pitchFamily="34" charset="0"/>
                <a:sym typeface="Tahoma" pitchFamily="34" charset="0"/>
              </a:rPr>
              <a:t>Field of view</a:t>
            </a:r>
            <a:r>
              <a:rPr lang="en-US" altLang="zh-CN" sz="1800" b="1" smtClean="0">
                <a:solidFill>
                  <a:srgbClr val="FFFFFF"/>
                </a:solidFill>
                <a:latin typeface="Tahoma" pitchFamily="34" charset="0"/>
                <a:sym typeface="Tahoma" pitchFamily="34" charset="0"/>
              </a:rPr>
              <a:t>	</a:t>
            </a:r>
            <a:r>
              <a:rPr lang="en-US" altLang="zh-CN" sz="1800" b="1" smtClean="0">
                <a:solidFill>
                  <a:srgbClr val="FFFFFF"/>
                </a:solidFill>
                <a:latin typeface="Tahoma" pitchFamily="34" charset="0"/>
                <a:cs typeface="Tahoma" pitchFamily="34" charset="0"/>
                <a:sym typeface="Tahoma" pitchFamily="34" charset="0"/>
              </a:rPr>
              <a:t>    0.6</a:t>
            </a:r>
            <a:r>
              <a:rPr lang="en-US" altLang="zh-CN" sz="1800" smtClean="0">
                <a:solidFill>
                  <a:srgbClr val="FFFFFF"/>
                </a:solidFill>
                <a:latin typeface="Symbol" pitchFamily="18" charset="2"/>
                <a:sym typeface="Symbol" pitchFamily="18" charset="2"/>
              </a:rPr>
              <a:t>°</a:t>
            </a:r>
            <a:r>
              <a:rPr lang="en-US" altLang="zh-CN" sz="1800" b="1" smtClean="0">
                <a:solidFill>
                  <a:srgbClr val="FFFFFF"/>
                </a:solidFill>
                <a:latin typeface="Tahoma" pitchFamily="34" charset="0"/>
                <a:cs typeface="Tahoma" pitchFamily="34" charset="0"/>
                <a:sym typeface="Tahoma" pitchFamily="34" charset="0"/>
              </a:rPr>
              <a:t>– 7</a:t>
            </a:r>
            <a:r>
              <a:rPr lang="en-US" altLang="zh-CN" sz="1800" smtClean="0">
                <a:solidFill>
                  <a:srgbClr val="FFFFFF"/>
                </a:solidFill>
                <a:latin typeface="Symbol" pitchFamily="18" charset="2"/>
                <a:sym typeface="Symbol" pitchFamily="18" charset="2"/>
              </a:rPr>
              <a:t>°</a:t>
            </a:r>
          </a:p>
        </p:txBody>
      </p:sp>
      <p:sp>
        <p:nvSpPr>
          <p:cNvPr id="20486" name="Rectangle 12"/>
          <p:cNvSpPr>
            <a:spLocks/>
          </p:cNvSpPr>
          <p:nvPr/>
        </p:nvSpPr>
        <p:spPr bwMode="auto">
          <a:xfrm>
            <a:off x="5670550" y="6184900"/>
            <a:ext cx="3084513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1275" bIns="0">
            <a:spAutoFit/>
          </a:bodyPr>
          <a:lstStyle/>
          <a:p>
            <a:pPr marL="41275" algn="ctr"/>
            <a:r>
              <a:rPr lang="en-US" altLang="zh-CN" sz="2600">
                <a:solidFill>
                  <a:srgbClr val="FFFFFF"/>
                </a:solidFill>
                <a:latin typeface="Constantia" pitchFamily="18" charset="0"/>
                <a:sym typeface="Constantia" pitchFamily="18" charset="0"/>
              </a:rPr>
              <a:t>Site: Inner Mongolia</a:t>
            </a:r>
          </a:p>
        </p:txBody>
      </p:sp>
    </p:spTree>
    <p:extLst>
      <p:ext uri="{BB962C8B-B14F-4D97-AF65-F5344CB8AC3E}">
        <p14:creationId xmlns:p14="http://schemas.microsoft.com/office/powerpoint/2010/main" val="96658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3" descr="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638" y="2178050"/>
            <a:ext cx="4968875" cy="345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484" name="Rectangle 4"/>
          <p:cNvSpPr>
            <a:spLocks noChangeArrowheads="1"/>
          </p:cNvSpPr>
          <p:nvPr/>
        </p:nvSpPr>
        <p:spPr bwMode="auto">
          <a:xfrm>
            <a:off x="4716463" y="4194175"/>
            <a:ext cx="4427537" cy="2420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endParaRPr lang="zh-CN" altLang="en-US" sz="3200" b="1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华文新魏" pitchFamily="2" charset="-122"/>
              <a:ea typeface="华文新魏" pitchFamily="2" charset="-122"/>
            </a:endParaRPr>
          </a:p>
        </p:txBody>
      </p:sp>
      <p:sp>
        <p:nvSpPr>
          <p:cNvPr id="276485" name="Text Box 5"/>
          <p:cNvSpPr txBox="1">
            <a:spLocks noChangeArrowheads="1"/>
          </p:cNvSpPr>
          <p:nvPr/>
        </p:nvSpPr>
        <p:spPr bwMode="auto">
          <a:xfrm>
            <a:off x="65088" y="479425"/>
            <a:ext cx="8970962" cy="47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CN" sz="25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VLBI: Navigation of the Chinese Lunar Project ‘Chang E-1’</a:t>
            </a:r>
          </a:p>
        </p:txBody>
      </p:sp>
      <p:sp>
        <p:nvSpPr>
          <p:cNvPr id="21509" name="Text Box 6"/>
          <p:cNvSpPr txBox="1">
            <a:spLocks noChangeArrowheads="1"/>
          </p:cNvSpPr>
          <p:nvPr/>
        </p:nvSpPr>
        <p:spPr bwMode="auto">
          <a:xfrm>
            <a:off x="661988" y="952500"/>
            <a:ext cx="75819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宋体" pitchFamily="2" charset="-122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宋体" pitchFamily="2" charset="-122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宋体" pitchFamily="2" charset="-122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宋体" pitchFamily="2" charset="-122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宋体" pitchFamily="2" charset="-122"/>
              </a:defRPr>
            </a:lvl9pPr>
          </a:lstStyle>
          <a:p>
            <a:r>
              <a:rPr lang="en-US" altLang="zh-CN" sz="3200">
                <a:solidFill>
                  <a:srgbClr val="000066"/>
                </a:solidFill>
                <a:latin typeface="Constantia" pitchFamily="18" charset="0"/>
                <a:ea typeface="华文新魏" pitchFamily="2" charset="-122"/>
              </a:rPr>
              <a:t>VLBI</a:t>
            </a:r>
            <a:r>
              <a:rPr lang="zh-CN" altLang="en-US" sz="3200">
                <a:solidFill>
                  <a:srgbClr val="000066"/>
                </a:solidFill>
                <a:latin typeface="Constantia" pitchFamily="18" charset="0"/>
                <a:ea typeface="华文新魏" pitchFamily="2" charset="-122"/>
              </a:rPr>
              <a:t>测轨系统：完成“嫦娥”</a:t>
            </a:r>
            <a:r>
              <a:rPr lang="en-US" altLang="zh-CN" sz="3200">
                <a:solidFill>
                  <a:srgbClr val="000066"/>
                </a:solidFill>
                <a:latin typeface="Constantia" pitchFamily="18" charset="0"/>
                <a:ea typeface="华文新魏" pitchFamily="2" charset="-122"/>
              </a:rPr>
              <a:t>1</a:t>
            </a:r>
            <a:r>
              <a:rPr lang="zh-CN" altLang="en-US" sz="3200">
                <a:solidFill>
                  <a:srgbClr val="000066"/>
                </a:solidFill>
                <a:latin typeface="Constantia" pitchFamily="18" charset="0"/>
                <a:ea typeface="华文新魏" pitchFamily="2" charset="-122"/>
              </a:rPr>
              <a:t>号的测轨任务</a:t>
            </a:r>
          </a:p>
        </p:txBody>
      </p:sp>
      <p:grpSp>
        <p:nvGrpSpPr>
          <p:cNvPr id="21510" name="Group 40"/>
          <p:cNvGrpSpPr>
            <a:grpSpLocks/>
          </p:cNvGrpSpPr>
          <p:nvPr/>
        </p:nvGrpSpPr>
        <p:grpSpPr bwMode="auto">
          <a:xfrm>
            <a:off x="0" y="-55563"/>
            <a:ext cx="9180513" cy="6913563"/>
            <a:chOff x="0" y="4564"/>
            <a:chExt cx="5783" cy="4355"/>
          </a:xfrm>
        </p:grpSpPr>
        <p:sp>
          <p:nvSpPr>
            <p:cNvPr id="21512" name="Rectangle 39"/>
            <p:cNvSpPr>
              <a:spLocks noChangeArrowheads="1"/>
            </p:cNvSpPr>
            <p:nvPr/>
          </p:nvSpPr>
          <p:spPr bwMode="auto">
            <a:xfrm>
              <a:off x="0" y="4599"/>
              <a:ext cx="5760" cy="4320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r>
                <a:rPr lang="en-US" altLang="zh-CN"/>
                <a:t>1</a:t>
              </a:r>
              <a:endParaRPr lang="zh-CN" altLang="en-US"/>
            </a:p>
          </p:txBody>
        </p:sp>
        <p:grpSp>
          <p:nvGrpSpPr>
            <p:cNvPr id="21513" name="Group 38"/>
            <p:cNvGrpSpPr>
              <a:grpSpLocks/>
            </p:cNvGrpSpPr>
            <p:nvPr/>
          </p:nvGrpSpPr>
          <p:grpSpPr bwMode="auto">
            <a:xfrm>
              <a:off x="0" y="4564"/>
              <a:ext cx="5783" cy="4299"/>
              <a:chOff x="0" y="4383"/>
              <a:chExt cx="5783" cy="4299"/>
            </a:xfrm>
          </p:grpSpPr>
          <p:sp>
            <p:nvSpPr>
              <p:cNvPr id="21514" name="Rectangle 7"/>
              <p:cNvSpPr>
                <a:spLocks noChangeArrowheads="1"/>
              </p:cNvSpPr>
              <p:nvPr/>
            </p:nvSpPr>
            <p:spPr bwMode="auto">
              <a:xfrm>
                <a:off x="4694" y="6107"/>
                <a:ext cx="1066" cy="317"/>
              </a:xfrm>
              <a:prstGeom prst="rect">
                <a:avLst/>
              </a:prstGeom>
              <a:solidFill>
                <a:srgbClr val="00006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pic>
            <p:nvPicPr>
              <p:cNvPr id="21515" name="Picture 8" descr="China-没南海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84" y="5377"/>
                <a:ext cx="3810" cy="29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1516" name="Rectangle 9"/>
              <p:cNvSpPr>
                <a:spLocks noChangeArrowheads="1"/>
              </p:cNvSpPr>
              <p:nvPr/>
            </p:nvSpPr>
            <p:spPr bwMode="auto">
              <a:xfrm>
                <a:off x="22" y="6560"/>
                <a:ext cx="1201" cy="226"/>
              </a:xfrm>
              <a:prstGeom prst="rect">
                <a:avLst/>
              </a:prstGeom>
              <a:solidFill>
                <a:srgbClr val="00006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pic>
            <p:nvPicPr>
              <p:cNvPr id="21517" name="Picture 10" descr="ur-s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" y="5455"/>
                <a:ext cx="1204" cy="11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1518" name="Line 11"/>
              <p:cNvSpPr>
                <a:spLocks noChangeShapeType="1"/>
              </p:cNvSpPr>
              <p:nvPr/>
            </p:nvSpPr>
            <p:spPr bwMode="auto">
              <a:xfrm flipV="1">
                <a:off x="4195" y="7150"/>
                <a:ext cx="545" cy="23"/>
              </a:xfrm>
              <a:prstGeom prst="line">
                <a:avLst/>
              </a:prstGeom>
              <a:noFill/>
              <a:ln w="28575">
                <a:solidFill>
                  <a:srgbClr val="333399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1519" name="Line 12"/>
              <p:cNvSpPr>
                <a:spLocks noChangeShapeType="1"/>
              </p:cNvSpPr>
              <p:nvPr/>
            </p:nvSpPr>
            <p:spPr bwMode="auto">
              <a:xfrm flipH="1" flipV="1">
                <a:off x="1202" y="6061"/>
                <a:ext cx="589" cy="46"/>
              </a:xfrm>
              <a:prstGeom prst="line">
                <a:avLst/>
              </a:prstGeom>
              <a:noFill/>
              <a:ln w="28575">
                <a:solidFill>
                  <a:srgbClr val="333399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1520" name="Line 13"/>
              <p:cNvSpPr>
                <a:spLocks noChangeShapeType="1"/>
              </p:cNvSpPr>
              <p:nvPr/>
            </p:nvSpPr>
            <p:spPr bwMode="auto">
              <a:xfrm flipV="1">
                <a:off x="3742" y="5789"/>
                <a:ext cx="952" cy="635"/>
              </a:xfrm>
              <a:prstGeom prst="line">
                <a:avLst/>
              </a:prstGeom>
              <a:noFill/>
              <a:ln w="28575">
                <a:solidFill>
                  <a:srgbClr val="333399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1521" name="Line 14"/>
              <p:cNvSpPr>
                <a:spLocks noChangeShapeType="1"/>
              </p:cNvSpPr>
              <p:nvPr/>
            </p:nvSpPr>
            <p:spPr bwMode="auto">
              <a:xfrm flipH="1">
                <a:off x="4014" y="7241"/>
                <a:ext cx="181" cy="726"/>
              </a:xfrm>
              <a:prstGeom prst="line">
                <a:avLst/>
              </a:prstGeom>
              <a:noFill/>
              <a:ln w="28575">
                <a:solidFill>
                  <a:srgbClr val="333399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1522" name="Line 15"/>
              <p:cNvSpPr>
                <a:spLocks noChangeShapeType="1"/>
              </p:cNvSpPr>
              <p:nvPr/>
            </p:nvSpPr>
            <p:spPr bwMode="auto">
              <a:xfrm flipH="1">
                <a:off x="2154" y="7696"/>
                <a:ext cx="533" cy="267"/>
              </a:xfrm>
              <a:prstGeom prst="line">
                <a:avLst/>
              </a:prstGeom>
              <a:noFill/>
              <a:ln w="28575">
                <a:solidFill>
                  <a:srgbClr val="333399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1523" name="Line 16"/>
              <p:cNvSpPr>
                <a:spLocks noChangeShapeType="1"/>
              </p:cNvSpPr>
              <p:nvPr/>
            </p:nvSpPr>
            <p:spPr bwMode="auto">
              <a:xfrm>
                <a:off x="1882" y="6103"/>
                <a:ext cx="1814" cy="318"/>
              </a:xfrm>
              <a:prstGeom prst="line">
                <a:avLst/>
              </a:prstGeom>
              <a:noFill/>
              <a:ln w="38100">
                <a:solidFill>
                  <a:schemeClr val="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zh-CN" altLang="en-US"/>
              </a:p>
            </p:txBody>
          </p:sp>
          <p:sp>
            <p:nvSpPr>
              <p:cNvPr id="21524" name="Line 17"/>
              <p:cNvSpPr>
                <a:spLocks noChangeShapeType="1"/>
              </p:cNvSpPr>
              <p:nvPr/>
            </p:nvSpPr>
            <p:spPr bwMode="auto">
              <a:xfrm>
                <a:off x="1836" y="6103"/>
                <a:ext cx="862" cy="1588"/>
              </a:xfrm>
              <a:prstGeom prst="line">
                <a:avLst/>
              </a:prstGeom>
              <a:noFill/>
              <a:ln w="38100">
                <a:solidFill>
                  <a:schemeClr val="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zh-CN" altLang="en-US"/>
              </a:p>
            </p:txBody>
          </p:sp>
          <p:sp>
            <p:nvSpPr>
              <p:cNvPr id="21525" name="Line 18"/>
              <p:cNvSpPr>
                <a:spLocks noChangeShapeType="1"/>
              </p:cNvSpPr>
              <p:nvPr/>
            </p:nvSpPr>
            <p:spPr bwMode="auto">
              <a:xfrm>
                <a:off x="1836" y="6103"/>
                <a:ext cx="2387" cy="1120"/>
              </a:xfrm>
              <a:prstGeom prst="line">
                <a:avLst/>
              </a:prstGeom>
              <a:noFill/>
              <a:ln w="38100">
                <a:solidFill>
                  <a:schemeClr val="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zh-CN" altLang="en-US"/>
              </a:p>
            </p:txBody>
          </p:sp>
          <p:sp>
            <p:nvSpPr>
              <p:cNvPr id="21526" name="Line 19"/>
              <p:cNvSpPr>
                <a:spLocks noChangeShapeType="1"/>
              </p:cNvSpPr>
              <p:nvPr/>
            </p:nvSpPr>
            <p:spPr bwMode="auto">
              <a:xfrm flipH="1">
                <a:off x="2698" y="6466"/>
                <a:ext cx="990" cy="1225"/>
              </a:xfrm>
              <a:prstGeom prst="line">
                <a:avLst/>
              </a:prstGeom>
              <a:noFill/>
              <a:ln w="38100">
                <a:solidFill>
                  <a:schemeClr val="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zh-CN" altLang="en-US"/>
              </a:p>
            </p:txBody>
          </p:sp>
          <p:sp>
            <p:nvSpPr>
              <p:cNvPr id="21527" name="Line 20"/>
              <p:cNvSpPr>
                <a:spLocks noChangeShapeType="1"/>
              </p:cNvSpPr>
              <p:nvPr/>
            </p:nvSpPr>
            <p:spPr bwMode="auto">
              <a:xfrm flipH="1">
                <a:off x="2698" y="7192"/>
                <a:ext cx="1497" cy="499"/>
              </a:xfrm>
              <a:prstGeom prst="line">
                <a:avLst/>
              </a:prstGeom>
              <a:noFill/>
              <a:ln w="38100">
                <a:solidFill>
                  <a:schemeClr val="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zh-CN" altLang="en-US"/>
              </a:p>
            </p:txBody>
          </p:sp>
          <p:sp>
            <p:nvSpPr>
              <p:cNvPr id="21528" name="Line 21"/>
              <p:cNvSpPr>
                <a:spLocks noChangeShapeType="1"/>
              </p:cNvSpPr>
              <p:nvPr/>
            </p:nvSpPr>
            <p:spPr bwMode="auto">
              <a:xfrm>
                <a:off x="3696" y="6421"/>
                <a:ext cx="499" cy="816"/>
              </a:xfrm>
              <a:prstGeom prst="line">
                <a:avLst/>
              </a:prstGeom>
              <a:noFill/>
              <a:ln w="38100">
                <a:solidFill>
                  <a:schemeClr val="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zh-CN" altLang="en-US"/>
              </a:p>
            </p:txBody>
          </p:sp>
          <p:sp>
            <p:nvSpPr>
              <p:cNvPr id="276502" name="Text Box 22"/>
              <p:cNvSpPr txBox="1">
                <a:spLocks noChangeArrowheads="1"/>
              </p:cNvSpPr>
              <p:nvPr/>
            </p:nvSpPr>
            <p:spPr bwMode="auto">
              <a:xfrm>
                <a:off x="0" y="6560"/>
                <a:ext cx="1247" cy="31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algn="ctr">
                  <a:defRPr/>
                </a:pPr>
                <a:r>
                  <a:rPr lang="en-US" altLang="zh-CN" sz="1400" b="1" dirty="0">
                    <a:solidFill>
                      <a:srgbClr val="00CC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</a:rPr>
                  <a:t>25m, Urumqi </a:t>
                </a:r>
              </a:p>
              <a:p>
                <a:pPr algn="ctr">
                  <a:defRPr/>
                </a:pPr>
                <a:endParaRPr lang="en-US" altLang="zh-CN" sz="1300" dirty="0">
                  <a:solidFill>
                    <a:schemeClr val="hlink"/>
                  </a:solidFill>
                  <a:latin typeface="Constantia" pitchFamily="18" charset="0"/>
                  <a:ea typeface="华文新魏" pitchFamily="2" charset="-122"/>
                </a:endParaRPr>
              </a:p>
            </p:txBody>
          </p:sp>
          <p:sp>
            <p:nvSpPr>
              <p:cNvPr id="276503" name="Text Box 23"/>
              <p:cNvSpPr txBox="1">
                <a:spLocks noChangeArrowheads="1"/>
              </p:cNvSpPr>
              <p:nvPr/>
            </p:nvSpPr>
            <p:spPr bwMode="auto">
              <a:xfrm>
                <a:off x="4694" y="7740"/>
                <a:ext cx="1089" cy="233"/>
              </a:xfrm>
              <a:prstGeom prst="rect">
                <a:avLst/>
              </a:prstGeom>
              <a:solidFill>
                <a:srgbClr val="000066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algn="ctr">
                  <a:defRPr/>
                </a:pPr>
                <a:r>
                  <a:rPr lang="en-US" altLang="zh-CN" sz="1800" b="1" dirty="0"/>
                  <a:t> </a:t>
                </a:r>
                <a:r>
                  <a:rPr lang="en-US" altLang="zh-CN" sz="1400" b="1" dirty="0">
                    <a:solidFill>
                      <a:srgbClr val="00CC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rPr>
                  <a:t>25m</a:t>
                </a:r>
                <a:r>
                  <a:rPr lang="zh-CN" altLang="en-US" sz="1400" b="1" dirty="0">
                    <a:solidFill>
                      <a:srgbClr val="00CC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rPr>
                  <a:t>，</a:t>
                </a:r>
                <a:r>
                  <a:rPr lang="en-US" altLang="zh-CN" sz="1400" b="1" dirty="0">
                    <a:solidFill>
                      <a:srgbClr val="00CC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rPr>
                  <a:t>Shanghai</a:t>
                </a:r>
              </a:p>
            </p:txBody>
          </p:sp>
          <p:sp>
            <p:nvSpPr>
              <p:cNvPr id="276504" name="Text Box 24"/>
              <p:cNvSpPr txBox="1">
                <a:spLocks noChangeArrowheads="1"/>
              </p:cNvSpPr>
              <p:nvPr/>
            </p:nvSpPr>
            <p:spPr bwMode="auto">
              <a:xfrm>
                <a:off x="4694" y="6107"/>
                <a:ext cx="1066" cy="19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algn="ctr">
                  <a:defRPr/>
                </a:pPr>
                <a:r>
                  <a:rPr lang="en-US" altLang="zh-CN" sz="1400" b="1" dirty="0">
                    <a:solidFill>
                      <a:srgbClr val="00CC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</a:rPr>
                  <a:t>50m,Beijing</a:t>
                </a:r>
              </a:p>
            </p:txBody>
          </p:sp>
          <p:pic>
            <p:nvPicPr>
              <p:cNvPr id="21532" name="Picture 26" descr="Kunming-1"/>
              <p:cNvPicPr>
                <a:picLocks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47" y="7377"/>
                <a:ext cx="1089" cy="99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1533" name="Picture 27" descr="Beijing-1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712" y="4927"/>
                <a:ext cx="1048" cy="117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1534" name="Picture 28"/>
              <p:cNvPicPr>
                <a:picLocks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726" y="6673"/>
                <a:ext cx="1034" cy="106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76509" name="Rectangle 29"/>
              <p:cNvSpPr>
                <a:spLocks noChangeArrowheads="1"/>
              </p:cNvSpPr>
              <p:nvPr/>
            </p:nvSpPr>
            <p:spPr bwMode="auto">
              <a:xfrm>
                <a:off x="431" y="4383"/>
                <a:ext cx="4898" cy="40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algn="ctr">
                  <a:defRPr/>
                </a:pPr>
                <a:r>
                  <a:rPr kumimoji="1" lang="zh-CN" altLang="en-US" sz="3600" b="1" dirty="0">
                    <a:solidFill>
                      <a:srgbClr val="0033CC"/>
                    </a:solidFill>
                  </a:rPr>
                  <a:t> </a:t>
                </a:r>
                <a:r>
                  <a:rPr lang="en-US" altLang="zh-CN" sz="2500" b="1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</a:rPr>
                  <a:t>Chinese VLBI Network (CVN) Project</a:t>
                </a:r>
              </a:p>
            </p:txBody>
          </p:sp>
          <p:sp>
            <p:nvSpPr>
              <p:cNvPr id="21536" name="Oval 30"/>
              <p:cNvSpPr>
                <a:spLocks noChangeArrowheads="1"/>
              </p:cNvSpPr>
              <p:nvPr/>
            </p:nvSpPr>
            <p:spPr bwMode="auto">
              <a:xfrm>
                <a:off x="1791" y="6058"/>
                <a:ext cx="91" cy="91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21537" name="Oval 31"/>
              <p:cNvSpPr>
                <a:spLocks noChangeArrowheads="1"/>
              </p:cNvSpPr>
              <p:nvPr/>
            </p:nvSpPr>
            <p:spPr bwMode="auto">
              <a:xfrm>
                <a:off x="3696" y="6379"/>
                <a:ext cx="91" cy="91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21538" name="Oval 32"/>
              <p:cNvSpPr>
                <a:spLocks noChangeArrowheads="1"/>
              </p:cNvSpPr>
              <p:nvPr/>
            </p:nvSpPr>
            <p:spPr bwMode="auto">
              <a:xfrm>
                <a:off x="4150" y="7146"/>
                <a:ext cx="91" cy="91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21539" name="Oval 33"/>
              <p:cNvSpPr>
                <a:spLocks noChangeArrowheads="1"/>
              </p:cNvSpPr>
              <p:nvPr/>
            </p:nvSpPr>
            <p:spPr bwMode="auto">
              <a:xfrm>
                <a:off x="2653" y="7645"/>
                <a:ext cx="91" cy="91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grpSp>
            <p:nvGrpSpPr>
              <p:cNvPr id="21540" name="Group 34"/>
              <p:cNvGrpSpPr>
                <a:grpSpLocks/>
              </p:cNvGrpSpPr>
              <p:nvPr/>
            </p:nvGrpSpPr>
            <p:grpSpPr bwMode="auto">
              <a:xfrm>
                <a:off x="1247" y="8374"/>
                <a:ext cx="1088" cy="212"/>
                <a:chOff x="1202" y="4473"/>
                <a:chExt cx="1088" cy="212"/>
              </a:xfrm>
            </p:grpSpPr>
            <p:sp>
              <p:nvSpPr>
                <p:cNvPr id="21542" name="Rectangle 35"/>
                <p:cNvSpPr>
                  <a:spLocks noChangeArrowheads="1"/>
                </p:cNvSpPr>
                <p:nvPr/>
              </p:nvSpPr>
              <p:spPr bwMode="auto">
                <a:xfrm>
                  <a:off x="1202" y="4473"/>
                  <a:ext cx="1088" cy="212"/>
                </a:xfrm>
                <a:prstGeom prst="rect">
                  <a:avLst/>
                </a:prstGeom>
                <a:solidFill>
                  <a:srgbClr val="000066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276516" name="Text Box 36"/>
                <p:cNvSpPr txBox="1">
                  <a:spLocks noChangeArrowheads="1"/>
                </p:cNvSpPr>
                <p:nvPr/>
              </p:nvSpPr>
              <p:spPr bwMode="auto">
                <a:xfrm>
                  <a:off x="1329" y="4474"/>
                  <a:ext cx="863" cy="19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pPr algn="ctr">
                    <a:defRPr/>
                  </a:pPr>
                  <a:r>
                    <a:rPr lang="en-US" altLang="zh-CN" sz="1400" b="1" dirty="0">
                      <a:solidFill>
                        <a:srgbClr val="00CC00"/>
                      </a:solidFill>
                      <a:effectLst>
                        <a:outerShdw blurRad="38100" dist="38100" dir="2700000" algn="tl">
                          <a:srgbClr val="C0C0C0"/>
                        </a:outerShdw>
                      </a:effectLst>
                    </a:rPr>
                    <a:t>40m,Kunming</a:t>
                  </a:r>
                </a:p>
              </p:txBody>
            </p:sp>
          </p:grpSp>
          <p:sp>
            <p:nvSpPr>
              <p:cNvPr id="276517" name="Text Box 37"/>
              <p:cNvSpPr txBox="1">
                <a:spLocks noChangeArrowheads="1"/>
              </p:cNvSpPr>
              <p:nvPr/>
            </p:nvSpPr>
            <p:spPr bwMode="auto">
              <a:xfrm>
                <a:off x="3150" y="8488"/>
                <a:ext cx="1035" cy="194"/>
              </a:xfrm>
              <a:prstGeom prst="rect">
                <a:avLst/>
              </a:prstGeom>
              <a:solidFill>
                <a:srgbClr val="000066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algn="ctr">
                  <a:defRPr/>
                </a:pPr>
                <a:r>
                  <a:rPr lang="en-US" altLang="zh-CN" sz="1400" b="1" dirty="0">
                    <a:solidFill>
                      <a:srgbClr val="00CC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rPr>
                  <a:t>65m</a:t>
                </a:r>
                <a:r>
                  <a:rPr lang="zh-CN" altLang="en-US" sz="1400" b="1" dirty="0">
                    <a:solidFill>
                      <a:srgbClr val="00CC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rPr>
                  <a:t>，</a:t>
                </a:r>
                <a:r>
                  <a:rPr lang="en-US" altLang="zh-CN" sz="1400" b="1" dirty="0">
                    <a:solidFill>
                      <a:srgbClr val="00CC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rPr>
                  <a:t>Shanghai </a:t>
                </a:r>
              </a:p>
            </p:txBody>
          </p:sp>
        </p:grpSp>
      </p:grpSp>
      <p:pic>
        <p:nvPicPr>
          <p:cNvPr id="21511" name="图片 40" descr="65m.jpg"/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625" y="4910138"/>
            <a:ext cx="1428750" cy="163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56858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901700" y="-100013"/>
            <a:ext cx="8207375" cy="792163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altLang="zh-CN" sz="28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Hard X-ray Modulation Telescope (HXMT)</a:t>
            </a:r>
          </a:p>
        </p:txBody>
      </p:sp>
      <p:sp>
        <p:nvSpPr>
          <p:cNvPr id="22531" name="Rectangle 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zh-CN" altLang="en-US"/>
          </a:p>
        </p:txBody>
      </p:sp>
      <p:pic>
        <p:nvPicPr>
          <p:cNvPr id="22532" name="Picture 7" descr="hxmt-background_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1431925"/>
            <a:ext cx="4286250" cy="3354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3" name="图片 25" descr="HXMT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9125" y="1419225"/>
            <a:ext cx="4624388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4" name="Rectangle 33"/>
          <p:cNvSpPr>
            <a:spLocks noChangeArrowheads="1"/>
          </p:cNvSpPr>
          <p:nvPr/>
        </p:nvSpPr>
        <p:spPr bwMode="auto">
          <a:xfrm>
            <a:off x="214313" y="5000625"/>
            <a:ext cx="8572500" cy="1357313"/>
          </a:xfrm>
          <a:prstGeom prst="rect">
            <a:avLst/>
          </a:prstGeom>
          <a:solidFill>
            <a:srgbClr val="FFFF66">
              <a:alpha val="47842"/>
            </a:srgbClr>
          </a:solidFill>
          <a:ln w="9525">
            <a:solidFill>
              <a:srgbClr val="FFFF66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28" name="Rectangle 8"/>
          <p:cNvSpPr>
            <a:spLocks noChangeArrowheads="1"/>
          </p:cNvSpPr>
          <p:nvPr/>
        </p:nvSpPr>
        <p:spPr bwMode="auto">
          <a:xfrm>
            <a:off x="714375" y="5199063"/>
            <a:ext cx="7429500" cy="1158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0" rIns="0" anchor="ctr">
            <a:spAutoFit/>
          </a:bodyPr>
          <a:lstStyle/>
          <a:p>
            <a:pPr defTabSz="4319588">
              <a:lnSpc>
                <a:spcPct val="105000"/>
              </a:lnSpc>
              <a:defRPr/>
            </a:pPr>
            <a:r>
              <a:rPr lang="en-US" altLang="zh-CN" sz="1600" b="1" dirty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HXMT will perform a broad band (1-250 </a:t>
            </a:r>
            <a:r>
              <a:rPr lang="en-US" altLang="zh-CN" sz="1600" b="1" dirty="0" err="1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keV</a:t>
            </a:r>
            <a:r>
              <a:rPr lang="en-US" altLang="zh-CN" sz="1600" b="1" dirty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) X-ray all-sky survey and make pointed observations of X-ray sources to study their spectroscopic and multi-band temporal properties</a:t>
            </a:r>
          </a:p>
          <a:p>
            <a:pPr algn="dist" defTabSz="4319588">
              <a:lnSpc>
                <a:spcPct val="105000"/>
              </a:lnSpc>
              <a:defRPr/>
            </a:pPr>
            <a:r>
              <a:rPr kumimoji="1" lang="en-US" altLang="zh-CN" sz="1800" b="1" dirty="0">
                <a:latin typeface="Times New Roman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3717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8"/>
          <p:cNvSpPr>
            <a:spLocks noChangeArrowheads="1"/>
          </p:cNvSpPr>
          <p:nvPr/>
        </p:nvSpPr>
        <p:spPr bwMode="auto">
          <a:xfrm>
            <a:off x="1428750" y="6143625"/>
            <a:ext cx="5214938" cy="357188"/>
          </a:xfrm>
          <a:prstGeom prst="rect">
            <a:avLst/>
          </a:prstGeom>
          <a:solidFill>
            <a:srgbClr val="00FFFF">
              <a:alpha val="45882"/>
            </a:srgbClr>
          </a:solidFill>
          <a:ln w="9525">
            <a:solidFill>
              <a:srgbClr val="00FF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23555" name="Rectangle 2"/>
          <p:cNvSpPr>
            <a:spLocks noChangeArrowheads="1"/>
          </p:cNvSpPr>
          <p:nvPr/>
        </p:nvSpPr>
        <p:spPr bwMode="auto">
          <a:xfrm>
            <a:off x="611188" y="1557338"/>
            <a:ext cx="7993062" cy="453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lnSpc>
                <a:spcPct val="110000"/>
              </a:lnSpc>
              <a:spcBef>
                <a:spcPct val="20000"/>
              </a:spcBef>
              <a:buClr>
                <a:srgbClr val="0BD0D9"/>
              </a:buClr>
              <a:buSzPct val="60000"/>
              <a:buFont typeface="Wingdings" pitchFamily="2" charset="2"/>
              <a:buNone/>
            </a:pPr>
            <a:endParaRPr lang="en-US" altLang="zh-CN" sz="2000" b="1">
              <a:solidFill>
                <a:srgbClr val="FFFF99"/>
              </a:solidFill>
              <a:latin typeface="华文中宋" pitchFamily="2" charset="-122"/>
              <a:ea typeface="华文中宋" pitchFamily="2" charset="-122"/>
            </a:endParaRPr>
          </a:p>
        </p:txBody>
      </p:sp>
      <p:pic>
        <p:nvPicPr>
          <p:cNvPr id="23556" name="Picture 3" descr="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5125" y="6000750"/>
            <a:ext cx="2357438" cy="614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Rectangle 3"/>
          <p:cNvSpPr>
            <a:spLocks noChangeArrowheads="1"/>
          </p:cNvSpPr>
          <p:nvPr/>
        </p:nvSpPr>
        <p:spPr bwMode="auto">
          <a:xfrm>
            <a:off x="0" y="93663"/>
            <a:ext cx="9144000" cy="558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80312" tIns="85907" rIns="80312" bIns="40914">
            <a:spAutoFit/>
          </a:bodyPr>
          <a:lstStyle/>
          <a:p>
            <a:pPr marL="342900" indent="-342900" algn="ctr">
              <a:buClr>
                <a:srgbClr val="FFFF66"/>
              </a:buClr>
              <a:buSzPct val="75000"/>
              <a:buFont typeface="Monotype Sorts" charset="2"/>
              <a:buNone/>
              <a:defRPr/>
            </a:pPr>
            <a:r>
              <a:rPr lang="en-US" altLang="zh-CN" sz="2800" b="1" i="1" dirty="0">
                <a:solidFill>
                  <a:srgbClr val="FF0000"/>
                </a:solidFill>
              </a:rPr>
              <a:t>S</a:t>
            </a:r>
            <a:r>
              <a:rPr lang="en-US" altLang="zh-CN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pace-based multi-band astronomical </a:t>
            </a:r>
            <a:r>
              <a:rPr lang="en-US" altLang="zh-CN" sz="2800" b="1" i="1" dirty="0">
                <a:solidFill>
                  <a:srgbClr val="FF0000"/>
                </a:solidFill>
              </a:rPr>
              <a:t>V</a:t>
            </a:r>
            <a:r>
              <a:rPr lang="en-US" altLang="zh-CN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ariable </a:t>
            </a:r>
            <a:r>
              <a:rPr lang="en-US" altLang="zh-CN" sz="2800" b="1" i="1" dirty="0">
                <a:solidFill>
                  <a:srgbClr val="FF0000"/>
                </a:solidFill>
              </a:rPr>
              <a:t>O</a:t>
            </a:r>
            <a:r>
              <a:rPr lang="en-US" altLang="zh-CN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bject </a:t>
            </a:r>
            <a:r>
              <a:rPr lang="en-US" altLang="zh-CN" sz="2800" b="1" i="1" dirty="0">
                <a:solidFill>
                  <a:srgbClr val="FF0000"/>
                </a:solidFill>
              </a:rPr>
              <a:t>M</a:t>
            </a:r>
            <a:r>
              <a:rPr lang="en-US" altLang="zh-CN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onitor </a:t>
            </a:r>
            <a:r>
              <a:rPr lang="en-US" altLang="zh-CN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(</a:t>
            </a:r>
            <a:r>
              <a:rPr lang="fr-FR" altLang="zh-CN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SVOM</a:t>
            </a:r>
            <a:r>
              <a:rPr lang="fr-FR" altLang="zh-CN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)</a:t>
            </a:r>
          </a:p>
        </p:txBody>
      </p:sp>
      <p:pic>
        <p:nvPicPr>
          <p:cNvPr id="23558" name="Picture 15" descr="SVOM_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45175"/>
            <a:ext cx="1331913" cy="811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3915" name="Text Box 27"/>
          <p:cNvSpPr txBox="1">
            <a:spLocks noChangeArrowheads="1"/>
          </p:cNvSpPr>
          <p:nvPr/>
        </p:nvSpPr>
        <p:spPr bwMode="auto">
          <a:xfrm>
            <a:off x="1477963" y="6143625"/>
            <a:ext cx="521652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zh-CN" sz="1400" dirty="0">
                <a:solidFill>
                  <a:srgbClr val="99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 Sino-French space mission scheduled to be launched </a:t>
            </a:r>
            <a:r>
              <a:rPr lang="it-IT" altLang="zh-CN" sz="1400" dirty="0">
                <a:solidFill>
                  <a:srgbClr val="99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in 2014</a:t>
            </a:r>
          </a:p>
        </p:txBody>
      </p:sp>
      <p:sp>
        <p:nvSpPr>
          <p:cNvPr id="23560" name="Rectangle 25"/>
          <p:cNvSpPr>
            <a:spLocks noChangeArrowheads="1"/>
          </p:cNvSpPr>
          <p:nvPr/>
        </p:nvSpPr>
        <p:spPr bwMode="auto">
          <a:xfrm>
            <a:off x="214313" y="785813"/>
            <a:ext cx="3643312" cy="500062"/>
          </a:xfrm>
          <a:prstGeom prst="rect">
            <a:avLst/>
          </a:prstGeom>
          <a:solidFill>
            <a:srgbClr val="FFFF66"/>
          </a:solidFill>
          <a:ln w="9525">
            <a:solidFill>
              <a:srgbClr val="FFFF66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15" name="Text Box 24"/>
          <p:cNvSpPr txBox="1">
            <a:spLocks noChangeArrowheads="1"/>
          </p:cNvSpPr>
          <p:nvPr/>
        </p:nvSpPr>
        <p:spPr bwMode="auto">
          <a:xfrm>
            <a:off x="868363" y="790575"/>
            <a:ext cx="2505075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fr-FR" altLang="zh-CN" sz="2000" b="1" dirty="0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Multi-</a:t>
            </a:r>
            <a:r>
              <a:rPr lang="el-GR" altLang="zh-CN" sz="2000" b="1" dirty="0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λ</a:t>
            </a:r>
            <a:r>
              <a:rPr lang="fr-FR" altLang="zh-CN" sz="2000" b="1" dirty="0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GRB project</a:t>
            </a:r>
          </a:p>
          <a:p>
            <a:pPr algn="ctr">
              <a:defRPr/>
            </a:pPr>
            <a:endParaRPr lang="zh-CN" altLang="en-US" dirty="0">
              <a:solidFill>
                <a:srgbClr val="006600"/>
              </a:solidFill>
              <a:latin typeface="Constantia" pitchFamily="18" charset="0"/>
              <a:ea typeface="华文新魏" pitchFamily="2" charset="-122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214313" y="1287463"/>
            <a:ext cx="3643312" cy="915987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23563" name="TextBox 10"/>
          <p:cNvSpPr txBox="1">
            <a:spLocks noChangeArrowheads="1"/>
          </p:cNvSpPr>
          <p:nvPr/>
        </p:nvSpPr>
        <p:spPr bwMode="auto">
          <a:xfrm>
            <a:off x="285750" y="1333500"/>
            <a:ext cx="3643313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宋体" pitchFamily="2" charset="-122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宋体" pitchFamily="2" charset="-122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宋体" pitchFamily="2" charset="-122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宋体" pitchFamily="2" charset="-122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宋体" pitchFamily="2" charset="-122"/>
              </a:defRPr>
            </a:lvl9pPr>
          </a:lstStyle>
          <a:p>
            <a:r>
              <a:rPr lang="en-US" altLang="zh-CN" sz="1600">
                <a:solidFill>
                  <a:srgbClr val="000099"/>
                </a:solidFill>
              </a:rPr>
              <a:t>Designed to detect about 80 GRBs of all known types per year, including those at very high redshifts</a:t>
            </a:r>
            <a:endParaRPr lang="zh-CN" altLang="en-US" sz="1600">
              <a:solidFill>
                <a:srgbClr val="000099"/>
              </a:solidFill>
            </a:endParaRPr>
          </a:p>
        </p:txBody>
      </p:sp>
      <p:pic>
        <p:nvPicPr>
          <p:cNvPr id="23564" name="Picture 4" descr="SVOM_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2500313"/>
            <a:ext cx="2416175" cy="3170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65" name="Rectangle 20"/>
          <p:cNvSpPr>
            <a:spLocks noChangeArrowheads="1"/>
          </p:cNvSpPr>
          <p:nvPr/>
        </p:nvSpPr>
        <p:spPr bwMode="auto">
          <a:xfrm>
            <a:off x="4071938" y="785813"/>
            <a:ext cx="4500562" cy="1470025"/>
          </a:xfrm>
          <a:prstGeom prst="rect">
            <a:avLst/>
          </a:prstGeom>
          <a:solidFill>
            <a:srgbClr val="FFCCFF"/>
          </a:solidFill>
          <a:ln w="9525">
            <a:solidFill>
              <a:srgbClr val="FFCC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16" name="Text Box 7"/>
          <p:cNvSpPr txBox="1">
            <a:spLocks noChangeArrowheads="1"/>
          </p:cNvSpPr>
          <p:nvPr/>
        </p:nvSpPr>
        <p:spPr bwMode="auto">
          <a:xfrm>
            <a:off x="4143375" y="858838"/>
            <a:ext cx="4572000" cy="1292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622300" indent="-622300">
              <a:defRPr/>
            </a:pPr>
            <a:r>
              <a:rPr lang="en-US" altLang="zh-CN" sz="1600" b="1" dirty="0">
                <a:solidFill>
                  <a:srgbClr val="00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China's contribution to Scientific Payload </a:t>
            </a:r>
          </a:p>
          <a:p>
            <a:pPr marL="622300" indent="-622300">
              <a:defRPr/>
            </a:pPr>
            <a:r>
              <a:rPr lang="zh-CN" altLang="en-US" dirty="0"/>
              <a:t> </a:t>
            </a:r>
            <a:endParaRPr lang="it-IT" altLang="zh-CN" dirty="0"/>
          </a:p>
          <a:p>
            <a:pPr marL="622300" indent="-622300">
              <a:defRPr/>
            </a:pPr>
            <a:r>
              <a:rPr lang="it-IT" altLang="zh-CN" sz="1200" dirty="0"/>
              <a:t>GRM: two </a:t>
            </a:r>
            <a:r>
              <a:rPr lang="en-US" altLang="zh-CN" sz="1200" dirty="0"/>
              <a:t>soft gamma-ray (</a:t>
            </a:r>
            <a:r>
              <a:rPr lang="it-IT" altLang="zh-CN" sz="1200" dirty="0"/>
              <a:t>50keV-5MeV</a:t>
            </a:r>
            <a:r>
              <a:rPr lang="en-US" altLang="zh-CN" sz="1200" dirty="0"/>
              <a:t> ) spectrophotometers </a:t>
            </a:r>
            <a:endParaRPr lang="zh-CN" altLang="en-US" sz="1200" b="1" dirty="0">
              <a:solidFill>
                <a:srgbClr val="000066"/>
              </a:solidFill>
            </a:endParaRPr>
          </a:p>
          <a:p>
            <a:pPr marL="622300" indent="-622300">
              <a:defRPr/>
            </a:pPr>
            <a:endParaRPr lang="zh-CN" altLang="en-US" sz="1200" dirty="0"/>
          </a:p>
          <a:p>
            <a:pPr marL="622300" indent="-622300">
              <a:defRPr/>
            </a:pPr>
            <a:r>
              <a:rPr lang="en-US" altLang="zh-CN" sz="1200" dirty="0"/>
              <a:t>VT:    one </a:t>
            </a:r>
            <a:r>
              <a:rPr lang="it-IT" altLang="zh-CN" sz="1200" dirty="0"/>
              <a:t>45cm-diameter </a:t>
            </a:r>
            <a:r>
              <a:rPr lang="en-US" altLang="zh-CN" sz="1200" dirty="0"/>
              <a:t>optical telescope</a:t>
            </a:r>
            <a:r>
              <a:rPr lang="zh-CN" altLang="en-US" sz="1400" dirty="0"/>
              <a:t> </a:t>
            </a:r>
          </a:p>
        </p:txBody>
      </p:sp>
      <p:pic>
        <p:nvPicPr>
          <p:cNvPr id="23567" name="Picture 37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8938" y="2571750"/>
            <a:ext cx="6002337" cy="3087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81368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ustom Design">
  <a:themeElements>
    <a:clrScheme name="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Design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Custom Design">
  <a:themeElements>
    <a:clrScheme name="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Design">
      <a:majorFont>
        <a:latin typeface="Arial"/>
        <a:ea typeface="ＭＳ Ｐゴシック"/>
        <a:cs typeface="Arial"/>
      </a:majorFont>
      <a:minorFont>
        <a:latin typeface="Arial"/>
        <a:ea typeface="Arial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AU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Georgia" pitchFamily="-106" charset="0"/>
            <a:ea typeface="ＭＳ Ｐゴシック" pitchFamily="-106" charset="-128"/>
            <a:cs typeface="ＭＳ Ｐゴシック" pitchFamily="-106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AU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Georgia" pitchFamily="-106" charset="0"/>
            <a:ea typeface="ＭＳ Ｐゴシック" pitchFamily="-106" charset="-128"/>
            <a:cs typeface="ＭＳ Ｐゴシック" pitchFamily="-106" charset="-128"/>
          </a:defRPr>
        </a:defPPr>
      </a:lstStyle>
    </a:ln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Custom Design">
  <a:themeElements>
    <a:clrScheme name="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Design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5-10358_MRC_4x3_Blue_Bullet_Template">
  <a:themeElements>
    <a:clrScheme name="MSRC_TEMPLATE">
      <a:dk1>
        <a:srgbClr val="292929"/>
      </a:dk1>
      <a:lt1>
        <a:srgbClr val="FFFFFF"/>
      </a:lt1>
      <a:dk2>
        <a:srgbClr val="AEAFB3"/>
      </a:dk2>
      <a:lt2>
        <a:srgbClr val="A5D8F5"/>
      </a:lt2>
      <a:accent1>
        <a:srgbClr val="D5D20B"/>
      </a:accent1>
      <a:accent2>
        <a:srgbClr val="5090CE"/>
      </a:accent2>
      <a:accent3>
        <a:srgbClr val="F47737"/>
      </a:accent3>
      <a:accent4>
        <a:srgbClr val="72C269"/>
      </a:accent4>
      <a:accent5>
        <a:srgbClr val="AEAFB3"/>
      </a:accent5>
      <a:accent6>
        <a:srgbClr val="7A4397"/>
      </a:accent6>
      <a:hlink>
        <a:srgbClr val="3F3F9B"/>
      </a:hlink>
      <a:folHlink>
        <a:srgbClr val="3F3F9B"/>
      </a:folHlink>
    </a:clrScheme>
    <a:fontScheme name="Segoe UI - Segoe UI">
      <a:majorFont>
        <a:latin typeface="Segoe UI"/>
        <a:ea typeface=""/>
        <a:cs typeface=""/>
      </a:majorFont>
      <a:minorFont>
        <a:latin typeface="Segoe UI"/>
        <a:ea typeface=""/>
        <a:cs typeface=""/>
      </a:minorFont>
    </a:fontScheme>
    <a:fmtScheme name="Angle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20400000"/>
            </a:lightRig>
          </a:scene3d>
          <a:sp3d contourW="6350">
            <a:bevelT w="41275" h="19050" prst="angle"/>
            <a:contourClr>
              <a:schemeClr val="phClr">
                <a:shade val="25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2"/>
        </a:solidFill>
        <a:ln>
          <a:headEnd type="none" w="med" len="med"/>
          <a:tailEnd type="none" w="med" len="med"/>
        </a:ln>
        <a:effectLst/>
      </a:spPr>
      <a:bodyPr vert="horz" wrap="square" lIns="91436" tIns="45718" rIns="91436" bIns="45718" numCol="1" rtlCol="0" anchor="ctr" anchorCtr="0" compatLnSpc="1">
        <a:prstTxWarp prst="textNoShape">
          <a:avLst/>
        </a:prstTxWarp>
      </a:bodyPr>
      <a:lstStyle>
        <a:defPPr algn="ctr" defTabSz="914099" fontAlgn="base">
          <a:spcBef>
            <a:spcPct val="0"/>
          </a:spcBef>
          <a:spcAft>
            <a:spcPct val="0"/>
          </a:spcAft>
          <a:defRPr sz="2000" dirty="0" smtClean="0">
            <a:gradFill>
              <a:gsLst>
                <a:gs pos="0">
                  <a:srgbClr val="FFFFFF"/>
                </a:gs>
                <a:gs pos="100000">
                  <a:srgbClr val="FFFFFF"/>
                </a:gs>
              </a:gsLst>
              <a:lin ang="5400000" scaled="0"/>
            </a:gradFill>
          </a:defRPr>
        </a:defPPr>
      </a:lstStyle>
      <a:style>
        <a:lnRef idx="1">
          <a:schemeClr val="accent2"/>
        </a:lnRef>
        <a:fillRef idx="3">
          <a:schemeClr val="accent2"/>
        </a:fillRef>
        <a:effectRef idx="2">
          <a:schemeClr val="accent2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spAutoFit/>
      </a:bodyPr>
      <a:lstStyle>
        <a:defPPr>
          <a:lnSpc>
            <a:spcPct val="90000"/>
          </a:lnSpc>
          <a:spcBef>
            <a:spcPct val="20000"/>
          </a:spcBef>
          <a:buClr>
            <a:srgbClr val="4E90CD"/>
          </a:buClr>
          <a:buSzPct val="120000"/>
          <a:defRPr sz="3200" dirty="0" err="1">
            <a:gradFill>
              <a:gsLst>
                <a:gs pos="0">
                  <a:schemeClr val="tx1"/>
                </a:gs>
                <a:gs pos="86000">
                  <a:schemeClr val="tx1"/>
                </a:gs>
              </a:gsLst>
              <a:lin ang="5400000" scaled="0"/>
            </a:gradFill>
            <a:latin typeface="Segoe UI Light" pitchFamily="34" charset="0"/>
          </a:defRPr>
        </a:defPPr>
      </a:lstStyle>
    </a:txDef>
  </a:objectDefaults>
  <a:extraClrSchemeLst/>
</a:theme>
</file>

<file path=ppt/theme/theme6.xml><?xml version="1.0" encoding="utf-8"?>
<a:theme xmlns:a="http://schemas.openxmlformats.org/drawingml/2006/main" name="Office 主题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7666</TotalTime>
  <Words>659</Words>
  <Application>Microsoft Office PowerPoint</Application>
  <PresentationFormat>全屏显示(4:3)</PresentationFormat>
  <Paragraphs>150</Paragraphs>
  <Slides>29</Slides>
  <Notes>13</Notes>
  <HiddenSlides>0</HiddenSlides>
  <MMClips>0</MMClips>
  <ScaleCrop>false</ScaleCrop>
  <HeadingPairs>
    <vt:vector size="6" baseType="variant">
      <vt:variant>
        <vt:lpstr>主题</vt:lpstr>
      </vt:variant>
      <vt:variant>
        <vt:i4>5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29</vt:i4>
      </vt:variant>
    </vt:vector>
  </HeadingPairs>
  <TitlesOfParts>
    <vt:vector size="35" baseType="lpstr">
      <vt:lpstr>Custom Design</vt:lpstr>
      <vt:lpstr>1_Custom Design</vt:lpstr>
      <vt:lpstr>Office 主题</vt:lpstr>
      <vt:lpstr>2_Custom Design</vt:lpstr>
      <vt:lpstr>5-10358_MRC_4x3_Blue_Bullet_Template</vt:lpstr>
      <vt:lpstr>Image</vt:lpstr>
      <vt:lpstr>VO standards supported by  the Chinese Astronomical Data Center </vt:lpstr>
      <vt:lpstr>Contents</vt:lpstr>
      <vt:lpstr>PowerPoint 演示文稿</vt:lpstr>
      <vt:lpstr>Five-hundred-meter Aperture Spherical Telescope  -  FAST</vt:lpstr>
      <vt:lpstr>PowerPoint 演示文稿</vt:lpstr>
      <vt:lpstr>Chinese Spectral Radioheliograph (CSRH)        a new instrument capable of true imaging spectroscopy, with high temporal, spatial, and spectral resolution</vt:lpstr>
      <vt:lpstr>PowerPoint 演示文稿</vt:lpstr>
      <vt:lpstr>Hard X-ray Modulation Telescope (HXMT)</vt:lpstr>
      <vt:lpstr>PowerPoint 演示文稿</vt:lpstr>
      <vt:lpstr>PowerPoint 演示文稿</vt:lpstr>
      <vt:lpstr>PowerPoint 演示文稿</vt:lpstr>
      <vt:lpstr>World Class Facilities (2)</vt:lpstr>
      <vt:lpstr>PowerPoint 演示文稿</vt:lpstr>
      <vt:lpstr>China-VO</vt:lpstr>
      <vt:lpstr>Chinese Astronomical Data Center (CAsDC)</vt:lpstr>
      <vt:lpstr>Database Factsheet</vt:lpstr>
      <vt:lpstr>VO Standards supported</vt:lpstr>
      <vt:lpstr>LAMOST Pilot </vt:lpstr>
      <vt:lpstr>PowerPoint 演示文稿</vt:lpstr>
      <vt:lpstr>PowerPoint 演示文稿</vt:lpstr>
      <vt:lpstr>PowerPoint 演示文稿</vt:lpstr>
      <vt:lpstr>PowerPoint 演示文稿</vt:lpstr>
      <vt:lpstr>SCUSS Data Release</vt:lpstr>
      <vt:lpstr>PowerPoint 演示文稿</vt:lpstr>
      <vt:lpstr>SCUSS Image Visualization In Aladin</vt:lpstr>
      <vt:lpstr>PowerPoint 演示文稿</vt:lpstr>
      <vt:lpstr>Plans in the near future</vt:lpstr>
      <vt:lpstr>Active Community Involvement</vt:lpstr>
      <vt:lpstr>Thank You</vt:lpstr>
    </vt:vector>
  </TitlesOfParts>
  <Company>STScI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Chenzhou Cui</dc:creator>
  <cp:lastModifiedBy>崔辰州</cp:lastModifiedBy>
  <cp:revision>1011</cp:revision>
  <dcterms:created xsi:type="dcterms:W3CDTF">2003-08-08T17:14:50Z</dcterms:created>
  <dcterms:modified xsi:type="dcterms:W3CDTF">2012-05-21T20:11:16Z</dcterms:modified>
</cp:coreProperties>
</file>