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58" r:id="rId4"/>
    <p:sldId id="260" r:id="rId5"/>
    <p:sldId id="262" r:id="rId6"/>
    <p:sldId id="265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247"/>
    <a:srgbClr val="63686B"/>
    <a:srgbClr val="E1EDF2"/>
    <a:srgbClr val="CACED0"/>
    <a:srgbClr val="314B66"/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74"/>
  </p:normalViewPr>
  <p:slideViewPr>
    <p:cSldViewPr snapToGrid="0" snapToObjects="1">
      <p:cViewPr>
        <p:scale>
          <a:sx n="97" d="100"/>
          <a:sy n="97" d="100"/>
        </p:scale>
        <p:origin x="4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283B-DDF4-6347-A5CE-CCA685B50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03D2F-E0B7-A444-8961-B97FBCD3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62C6-14C1-A747-B73D-1C5BBC45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00107-7547-654B-BC5C-E04FC8E1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08A01-F79C-1B45-8C68-E9EBE1A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3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BBAE-7CE6-BA47-9078-0489F85F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84A48-2923-AF47-AF2E-6478175D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B0F85-7BA9-7346-AC2B-C9936DA7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26906-7A5E-B041-A05F-31D6E93F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D423-4C2A-8C4C-A8FD-0063862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DBE6F-820D-3246-A819-9BC90D810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2E862-4600-C949-8A00-4344AFF80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E662C-D139-6A46-82C2-7FB139D1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5BE61-3E58-334C-BDF0-193E36A0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9CA0-657A-454B-B9D7-064CF06D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13FA-14B6-9841-AB76-4007DF5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4F64-8791-D141-A991-206FDFC9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053D1-4756-904F-956A-BD6EC8BB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8FCE-2F9A-824D-8F86-D4FC4407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F7662-A03F-BA4F-81FD-1A0A882A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E9A-674D-FA42-A794-5B9BBC0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AA35E-1524-8844-8C4F-6121B4D1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E406-FE2F-1745-9F62-D1409F82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982F-79D7-8C47-B74B-63D5DA60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D022-1998-0F4D-A4F7-197FA06E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677F-52A2-D04A-911B-BBAD1731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C10DB-7E1D-8A45-BCC2-345DC1B9D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473B2-A807-0C4E-A337-FC197A230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7B11-BBF2-9849-B5EA-8DB4D941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2290D-4B43-B141-9B20-EE9338B8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D73F-8E87-414A-9098-F9B7A76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3B9B-44D1-6F4F-94C8-063F3197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0E634-D35F-EC40-8CAB-44DC1AD2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64143-67E2-A349-882C-2AD8F936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3336A-16A1-4548-BEED-CECD72B37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17EBC-B496-AB46-BE94-6C6E7D8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0C1C4-4CB6-F040-B014-E6FF14A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3296E-447A-AB48-8254-C198D07E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ACFE7-5BE2-FB49-A83E-9C31E4F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8CF2-2A80-5B4A-9BA9-80C1982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B2B2-CDB5-A641-B1D2-6E6A258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374F3-C235-3645-984B-D2120F85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3BF93-8221-454C-BECB-36D2933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D2593-F22A-2849-8367-331C9793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1DB44-A815-B34F-AC70-341B3FC5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C87A7-0390-134D-8DFB-EBADC13E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AA61-1A64-7548-AA4C-2A291F42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C9460-D0D8-A849-97E9-573BA9D6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074D6-0DE2-4549-B73D-A16B0E9E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50E06-637D-6344-A2C5-426AA509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2A93A-75B8-AE48-8081-44955660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E536B-1101-404C-B50C-78619A5B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A533-5C8C-AF46-B4C8-66521787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30C74-9A32-B84D-B6DF-819DE862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7207-2990-7A47-9ABE-C792C15D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F835A-BEA8-E14C-B328-26ED2BEA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8E172-89DA-0F48-A794-152A37B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0A041-947F-6E48-A3D6-8C63AFD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A932D-3900-F540-90F7-E370A7B8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C04F4-194A-2342-90EE-D23917C6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6BA1-2548-C740-8E56-4C43C9E7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638A-AFEB-0940-8930-CAE8364EABA5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08F5-ABAD-E94E-98FB-DD0457FD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154D-A0A1-0C41-8E00-0D831A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5CC1-09AD-2647-9526-55D4690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officeArt object">
            <a:extLst>
              <a:ext uri="{FF2B5EF4-FFF2-40B4-BE49-F238E27FC236}">
                <a16:creationId xmlns:a16="http://schemas.microsoft.com/office/drawing/2014/main" id="{E8F03B07-76F5-9147-8DE5-7D8DA951DFC8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5892551" cy="2295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Your IVOA member project name </a:t>
            </a:r>
          </a:p>
          <a:p>
            <a:pPr>
              <a:spcAft>
                <a:spcPts val="0"/>
              </a:spcAft>
            </a:pPr>
            <a:endParaRPr lang="en-GB" sz="4000" dirty="0">
              <a:solidFill>
                <a:srgbClr val="FF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690512" y="2513501"/>
            <a:ext cx="4132211" cy="339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sub-title about your project</a:t>
            </a: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8CCC2-DD74-8241-BB3C-4D4818C5F5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9" y="1852370"/>
            <a:ext cx="4449404" cy="3153258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3049528"/>
            <a:ext cx="4938896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very brief description of your project and replace the image on </a:t>
            </a:r>
            <a:r>
              <a:rPr lang="en-US" sz="2400" i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the right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with your logo</a:t>
            </a:r>
          </a:p>
          <a:p>
            <a:pPr>
              <a:spcAft>
                <a:spcPts val="0"/>
              </a:spcAft>
            </a:pP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5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officeArt object">
            <a:extLst>
              <a:ext uri="{FF2B5EF4-FFF2-40B4-BE49-F238E27FC236}">
                <a16:creationId xmlns:a16="http://schemas.microsoft.com/office/drawing/2014/main" id="{E8F03B07-76F5-9147-8DE5-7D8DA951DFC8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officeArt object">
            <a:extLst>
              <a:ext uri="{FF2B5EF4-FFF2-40B4-BE49-F238E27FC236}">
                <a16:creationId xmlns:a16="http://schemas.microsoft.com/office/drawing/2014/main" id="{DE318B1B-4CAB-3B49-BF45-284F584F9E83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30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fficeArt object">
            <a:extLst>
              <a:ext uri="{FF2B5EF4-FFF2-40B4-BE49-F238E27FC236}">
                <a16:creationId xmlns:a16="http://schemas.microsoft.com/office/drawing/2014/main" id="{5AA7ADD5-7536-8349-BA90-0E1B2DE118EF}"/>
              </a:ext>
            </a:extLst>
          </p:cNvPr>
          <p:cNvPicPr/>
          <p:nvPr/>
        </p:nvPicPr>
        <p:blipFill rotWithShape="1">
          <a:blip r:embed="rId2">
            <a:extLst/>
          </a:blip>
          <a:srcRect b="42187"/>
          <a:stretch/>
        </p:blipFill>
        <p:spPr>
          <a:xfrm>
            <a:off x="0" y="-2"/>
            <a:ext cx="12192000" cy="685800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5312" y="-2"/>
            <a:ext cx="11336198" cy="5751873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E1BF215A-F012-6846-B485-91037C342F77}"/>
              </a:ext>
            </a:extLst>
          </p:cNvPr>
          <p:cNvSpPr txBox="1"/>
          <p:nvPr/>
        </p:nvSpPr>
        <p:spPr>
          <a:xfrm>
            <a:off x="7683910" y="6536704"/>
            <a:ext cx="4934320" cy="284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Credit: X-ray: NASA/CXC/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CfA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/R. 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Tullmann</a:t>
            </a:r>
            <a:r>
              <a:rPr lang="en-US" sz="1000" i="1" dirty="0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 et al.; Optical: NASA/AURA/</a:t>
            </a:r>
            <a:r>
              <a:rPr lang="en-US" sz="1000" i="1" dirty="0" err="1">
                <a:solidFill>
                  <a:srgbClr val="FEFE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STScI</a:t>
            </a:r>
            <a:endParaRPr lang="en-GB" sz="1000" i="1" dirty="0">
              <a:solidFill>
                <a:srgbClr val="FEFE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officeArt object">
            <a:extLst>
              <a:ext uri="{FF2B5EF4-FFF2-40B4-BE49-F238E27FC236}">
                <a16:creationId xmlns:a16="http://schemas.microsoft.com/office/drawing/2014/main" id="{DFAF5B87-DC81-1E49-A9C9-B4B71EB82333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9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3686B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fficeArt object">
            <a:extLst>
              <a:ext uri="{FF2B5EF4-FFF2-40B4-BE49-F238E27FC236}">
                <a16:creationId xmlns:a16="http://schemas.microsoft.com/office/drawing/2014/main" id="{2B8BE7F2-8A72-ED46-9B35-A99D4565B21A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rgbClr val="314B66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5892551" cy="2295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Your IVOA member project name </a:t>
            </a:r>
          </a:p>
          <a:p>
            <a:pPr>
              <a:spcAft>
                <a:spcPts val="0"/>
              </a:spcAft>
            </a:pPr>
            <a:endParaRPr lang="en-GB" sz="4000" dirty="0">
              <a:solidFill>
                <a:srgbClr val="FF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690512" y="2513501"/>
            <a:ext cx="4132211" cy="339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sub-title about your project</a:t>
            </a: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8CCC2-DD74-8241-BB3C-4D4818C5F5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9" y="1852370"/>
            <a:ext cx="4449404" cy="3153258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3049528"/>
            <a:ext cx="4938896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very brief description of your project and replace the image on </a:t>
            </a:r>
            <a:r>
              <a:rPr lang="en-US" sz="2400" i="1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the right 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with your logo</a:t>
            </a:r>
          </a:p>
          <a:p>
            <a:pPr>
              <a:spcAft>
                <a:spcPts val="0"/>
              </a:spcAft>
            </a:pP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3686B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rgbClr val="314B66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2CCB6F89-025C-3E4B-A884-9DADE95875C5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85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63686B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0" y="0"/>
            <a:ext cx="11230897" cy="5672822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2CCB6F89-025C-3E4B-A884-9DADE95875C5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FEFFFF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FEFFFF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FEFFFF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FEFFFF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05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officeArt object">
            <a:extLst>
              <a:ext uri="{FF2B5EF4-FFF2-40B4-BE49-F238E27FC236}">
                <a16:creationId xmlns:a16="http://schemas.microsoft.com/office/drawing/2014/main" id="{2B8BE7F2-8A72-ED46-9B35-A99D4565B21A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fficeArt object">
            <a:extLst>
              <a:ext uri="{FF2B5EF4-FFF2-40B4-BE49-F238E27FC236}">
                <a16:creationId xmlns:a16="http://schemas.microsoft.com/office/drawing/2014/main" id="{793E6998-34CE-9D44-AC26-0CF21D9837DE}"/>
              </a:ext>
            </a:extLst>
          </p:cNvPr>
          <p:cNvSpPr txBox="1"/>
          <p:nvPr/>
        </p:nvSpPr>
        <p:spPr>
          <a:xfrm>
            <a:off x="656530" y="218063"/>
            <a:ext cx="5892551" cy="2295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Your IVOA member project name </a:t>
            </a:r>
          </a:p>
          <a:p>
            <a:pPr>
              <a:spcAft>
                <a:spcPts val="0"/>
              </a:spcAft>
            </a:pPr>
            <a:endParaRPr lang="en-GB" sz="4000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officeArt object">
            <a:extLst>
              <a:ext uri="{FF2B5EF4-FFF2-40B4-BE49-F238E27FC236}">
                <a16:creationId xmlns:a16="http://schemas.microsoft.com/office/drawing/2014/main" id="{678681BB-C9B7-124B-87E5-4465C18A90CF}"/>
              </a:ext>
            </a:extLst>
          </p:cNvPr>
          <p:cNvSpPr txBox="1"/>
          <p:nvPr/>
        </p:nvSpPr>
        <p:spPr>
          <a:xfrm>
            <a:off x="690512" y="2513501"/>
            <a:ext cx="4132211" cy="339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sub-title about your project</a:t>
            </a: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8CCC2-DD74-8241-BB3C-4D4818C5F5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39" y="1852370"/>
            <a:ext cx="4449404" cy="3153258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fficeArt object">
            <a:extLst>
              <a:ext uri="{FF2B5EF4-FFF2-40B4-BE49-F238E27FC236}">
                <a16:creationId xmlns:a16="http://schemas.microsoft.com/office/drawing/2014/main" id="{497810CA-2C27-F04D-B573-1868F1AE9B4F}"/>
              </a:ext>
            </a:extLst>
          </p:cNvPr>
          <p:cNvSpPr txBox="1"/>
          <p:nvPr/>
        </p:nvSpPr>
        <p:spPr>
          <a:xfrm>
            <a:off x="656530" y="3049528"/>
            <a:ext cx="4938896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sz="2400" i="1" dirty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very brief description of your project and replace the image on </a:t>
            </a:r>
            <a:r>
              <a:rPr lang="en-US" sz="2400" i="1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the right </a:t>
            </a:r>
            <a:r>
              <a:rPr lang="en-US" sz="2400" i="1" dirty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with your logo</a:t>
            </a:r>
          </a:p>
          <a:p>
            <a:pPr>
              <a:spcAft>
                <a:spcPts val="0"/>
              </a:spcAft>
            </a:pPr>
            <a:endParaRPr lang="en-US" sz="2400" i="1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5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228597" y="225966"/>
            <a:ext cx="11002300" cy="5446856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officeArt object">
            <a:extLst>
              <a:ext uri="{FF2B5EF4-FFF2-40B4-BE49-F238E27FC236}">
                <a16:creationId xmlns:a16="http://schemas.microsoft.com/office/drawing/2014/main" id="{C6D1D9FF-5ABE-DB40-9F21-6A31A8AF000D}"/>
              </a:ext>
            </a:extLst>
          </p:cNvPr>
          <p:cNvSpPr/>
          <p:nvPr/>
        </p:nvSpPr>
        <p:spPr>
          <a:xfrm>
            <a:off x="-1" y="0"/>
            <a:ext cx="11002298" cy="54468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2CCB6F89-025C-3E4B-A884-9DADE95875C5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rgbClr val="444247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rgbClr val="444247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rgbClr val="444247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rgbClr val="444247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34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fficeArt object">
            <a:extLst>
              <a:ext uri="{FF2B5EF4-FFF2-40B4-BE49-F238E27FC236}">
                <a16:creationId xmlns:a16="http://schemas.microsoft.com/office/drawing/2014/main" id="{6FB6E654-8354-D540-81B7-04C62AEDAA33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444247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officeArt object">
            <a:extLst>
              <a:ext uri="{FF2B5EF4-FFF2-40B4-BE49-F238E27FC236}">
                <a16:creationId xmlns:a16="http://schemas.microsoft.com/office/drawing/2014/main" id="{C71287FA-AECA-4848-B9AD-71AF1EA1A68C}"/>
              </a:ext>
            </a:extLst>
          </p:cNvPr>
          <p:cNvSpPr/>
          <p:nvPr/>
        </p:nvSpPr>
        <p:spPr>
          <a:xfrm>
            <a:off x="0" y="0"/>
            <a:ext cx="11230897" cy="5672822"/>
          </a:xfrm>
          <a:prstGeom prst="rect">
            <a:avLst/>
          </a:prstGeom>
          <a:solidFill>
            <a:srgbClr val="000000">
              <a:alpha val="70000"/>
            </a:srgbClr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D7CB3-19BF-E348-ACDB-1C63898C5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9" y="6030679"/>
            <a:ext cx="131064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73741847">
            <a:extLst>
              <a:ext uri="{FF2B5EF4-FFF2-40B4-BE49-F238E27FC236}">
                <a16:creationId xmlns:a16="http://schemas.microsoft.com/office/drawing/2014/main" id="{2B3AC850-AA0C-E54B-AC85-47F1DBA7E28A}"/>
              </a:ext>
            </a:extLst>
          </p:cNvPr>
          <p:cNvSpPr txBox="1"/>
          <p:nvPr/>
        </p:nvSpPr>
        <p:spPr>
          <a:xfrm>
            <a:off x="2015614" y="6222577"/>
            <a:ext cx="5137354" cy="393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FEFEFE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Virtual Observatory Alliance</a:t>
            </a:r>
            <a:endParaRPr lang="en-GB" sz="2000" dirty="0">
              <a:solidFill>
                <a:srgbClr val="FEFEFE"/>
              </a:solidFill>
              <a:effectLst/>
              <a:latin typeface="TeXGyreHeros-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fficeArt object">
            <a:extLst>
              <a:ext uri="{FF2B5EF4-FFF2-40B4-BE49-F238E27FC236}">
                <a16:creationId xmlns:a16="http://schemas.microsoft.com/office/drawing/2014/main" id="{2CCB6F89-025C-3E4B-A884-9DADE95875C5}"/>
              </a:ext>
            </a:extLst>
          </p:cNvPr>
          <p:cNvSpPr txBox="1"/>
          <p:nvPr/>
        </p:nvSpPr>
        <p:spPr>
          <a:xfrm>
            <a:off x="3084225" y="1472899"/>
            <a:ext cx="6413735" cy="1956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i="1" dirty="0">
                <a:solidFill>
                  <a:schemeClr val="bg1"/>
                </a:solidFill>
                <a:effectLst/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Informatio</a:t>
            </a:r>
            <a:r>
              <a:rPr lang="en-US" sz="2400" i="1" dirty="0">
                <a:solidFill>
                  <a:schemeClr val="bg1"/>
                </a:solidFill>
                <a:latin typeface="TeX Gyre Heros"/>
                <a:ea typeface="Arial Unicode MS" panose="020B0604020202020204" pitchFamily="34" charset="-128"/>
                <a:cs typeface="Arial Unicode MS" panose="020B0604020202020204" pitchFamily="34" charset="-128"/>
              </a:rPr>
              <a:t>n / images / text about your project</a:t>
            </a:r>
            <a:endParaRPr lang="en-US" sz="2400" i="1" dirty="0">
              <a:solidFill>
                <a:schemeClr val="bg1"/>
              </a:solidFill>
              <a:effectLst/>
              <a:latin typeface="TeX Gyre Hero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en-GB" sz="2800" i="1" dirty="0">
              <a:solidFill>
                <a:schemeClr val="bg1"/>
              </a:solidFill>
              <a:effectLst/>
              <a:latin typeface="TeXGyreHeros-Ital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09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234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TeX Gyre Heros</vt:lpstr>
      <vt:lpstr>TeXGyreHeros-Italic</vt:lpstr>
      <vt:lpstr>TeXGyreHeros-Regular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2018-06-25T20:49:30Z</dcterms:created>
  <dcterms:modified xsi:type="dcterms:W3CDTF">2018-06-27T18:00:52Z</dcterms:modified>
</cp:coreProperties>
</file>