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 Bertocco" initials="" lastIdx="3" clrIdx="0"/>
  <p:cmAuthor id="1" name="Marco Molinaro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53"/>
  </p:normalViewPr>
  <p:slideViewPr>
    <p:cSldViewPr snapToGrid="0">
      <p:cViewPr varScale="1">
        <p:scale>
          <a:sx n="85" d="100"/>
          <a:sy n="85" d="100"/>
        </p:scale>
        <p:origin x="9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E3B9F-F423-6C4B-8D43-3A917CB8B0AD}" type="doc">
      <dgm:prSet loTypeId="urn:microsoft.com/office/officeart/2005/8/layout/h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73A839-5071-8F4F-8C2A-01F68F98B304}">
      <dgm:prSet phldrT="[Text]"/>
      <dgm:spPr/>
      <dgm:t>
        <a:bodyPr/>
        <a:lstStyle/>
        <a:p>
          <a:r>
            <a:rPr lang="en-US" dirty="0"/>
            <a:t>Application Oriented</a:t>
          </a:r>
        </a:p>
      </dgm:t>
    </dgm:pt>
    <dgm:pt modelId="{8075D83F-338B-4C47-884F-7AA439C1B9FA}" type="parTrans" cxnId="{CE774049-5E00-4948-815C-4B9C5D6F5033}">
      <dgm:prSet/>
      <dgm:spPr/>
      <dgm:t>
        <a:bodyPr/>
        <a:lstStyle/>
        <a:p>
          <a:endParaRPr lang="en-US"/>
        </a:p>
      </dgm:t>
    </dgm:pt>
    <dgm:pt modelId="{D1243448-663D-EE46-A511-B7BB64B05C30}" type="sibTrans" cxnId="{CE774049-5E00-4948-815C-4B9C5D6F5033}">
      <dgm:prSet/>
      <dgm:spPr/>
      <dgm:t>
        <a:bodyPr/>
        <a:lstStyle/>
        <a:p>
          <a:endParaRPr lang="en-US"/>
        </a:p>
      </dgm:t>
    </dgm:pt>
    <dgm:pt modelId="{632DE8EA-DE4A-4244-9734-B3ED42E2C787}">
      <dgm:prSet phldrT="[Text]"/>
      <dgm:spPr/>
      <dgm:t>
        <a:bodyPr/>
        <a:lstStyle/>
        <a:p>
          <a:r>
            <a:rPr lang="en-US" dirty="0"/>
            <a:t>Web</a:t>
          </a:r>
        </a:p>
      </dgm:t>
    </dgm:pt>
    <dgm:pt modelId="{064DC35F-060D-F744-A5FF-BBF14F4D649E}" type="parTrans" cxnId="{BA544B61-EC55-764F-96CD-BE4BCDB36583}">
      <dgm:prSet/>
      <dgm:spPr/>
      <dgm:t>
        <a:bodyPr/>
        <a:lstStyle/>
        <a:p>
          <a:endParaRPr lang="en-US"/>
        </a:p>
      </dgm:t>
    </dgm:pt>
    <dgm:pt modelId="{E42E7A88-32F4-4742-9265-66D24D540565}" type="sibTrans" cxnId="{BA544B61-EC55-764F-96CD-BE4BCDB36583}">
      <dgm:prSet/>
      <dgm:spPr/>
      <dgm:t>
        <a:bodyPr/>
        <a:lstStyle/>
        <a:p>
          <a:endParaRPr lang="en-US"/>
        </a:p>
      </dgm:t>
    </dgm:pt>
    <dgm:pt modelId="{1C069F51-98DB-DD40-97CB-5635936F2DC1}">
      <dgm:prSet phldrT="[Text]"/>
      <dgm:spPr/>
      <dgm:t>
        <a:bodyPr/>
        <a:lstStyle/>
        <a:p>
          <a:r>
            <a:rPr lang="en-US" dirty="0"/>
            <a:t>Data Centre</a:t>
          </a:r>
        </a:p>
      </dgm:t>
    </dgm:pt>
    <dgm:pt modelId="{637B1145-5D9A-E344-9FD5-0ECE9477C807}" type="parTrans" cxnId="{9CA9A3D3-09E8-E24A-9279-1C6044557B77}">
      <dgm:prSet/>
      <dgm:spPr/>
      <dgm:t>
        <a:bodyPr/>
        <a:lstStyle/>
        <a:p>
          <a:endParaRPr lang="en-US"/>
        </a:p>
      </dgm:t>
    </dgm:pt>
    <dgm:pt modelId="{BF4C8033-ED1F-7547-8FC3-151581AA9936}" type="sibTrans" cxnId="{9CA9A3D3-09E8-E24A-9279-1C6044557B77}">
      <dgm:prSet/>
      <dgm:spPr/>
      <dgm:t>
        <a:bodyPr/>
        <a:lstStyle/>
        <a:p>
          <a:endParaRPr lang="en-US"/>
        </a:p>
      </dgm:t>
    </dgm:pt>
    <dgm:pt modelId="{E8CA2F3A-BC3A-0D49-966B-13C2FF24A7BE}">
      <dgm:prSet phldrT="[Text]"/>
      <dgm:spPr/>
      <dgm:t>
        <a:bodyPr/>
        <a:lstStyle/>
        <a:p>
          <a:r>
            <a:rPr lang="en-US" dirty="0"/>
            <a:t>Project Oriented</a:t>
          </a:r>
        </a:p>
      </dgm:t>
    </dgm:pt>
    <dgm:pt modelId="{64885EF7-51D2-1F4E-BA5C-B1287D4A8DE1}" type="parTrans" cxnId="{E607695B-0E44-5547-AF44-DBAA77F9A2B7}">
      <dgm:prSet/>
      <dgm:spPr/>
      <dgm:t>
        <a:bodyPr/>
        <a:lstStyle/>
        <a:p>
          <a:endParaRPr lang="en-US"/>
        </a:p>
      </dgm:t>
    </dgm:pt>
    <dgm:pt modelId="{B5297051-9A34-284F-9D69-C0D37C4D4EDB}" type="sibTrans" cxnId="{E607695B-0E44-5547-AF44-DBAA77F9A2B7}">
      <dgm:prSet/>
      <dgm:spPr/>
      <dgm:t>
        <a:bodyPr/>
        <a:lstStyle/>
        <a:p>
          <a:endParaRPr lang="en-US"/>
        </a:p>
      </dgm:t>
    </dgm:pt>
    <dgm:pt modelId="{D3953E6C-6FE4-8146-8C1E-99C6643CF55D}">
      <dgm:prSet phldrT="[Text]"/>
      <dgm:spPr/>
      <dgm:t>
        <a:bodyPr/>
        <a:lstStyle/>
        <a:p>
          <a:r>
            <a:rPr lang="en-US" dirty="0"/>
            <a:t>Project data</a:t>
          </a:r>
        </a:p>
      </dgm:t>
    </dgm:pt>
    <dgm:pt modelId="{A8DBA8C9-A3B7-1D44-B7A4-E99C94371956}" type="parTrans" cxnId="{492377C5-A45E-504D-BA44-14BF24A2F2CA}">
      <dgm:prSet/>
      <dgm:spPr/>
      <dgm:t>
        <a:bodyPr/>
        <a:lstStyle/>
        <a:p>
          <a:endParaRPr lang="en-US"/>
        </a:p>
      </dgm:t>
    </dgm:pt>
    <dgm:pt modelId="{32F0409F-2112-A346-A730-5C44E9A29F1A}" type="sibTrans" cxnId="{492377C5-A45E-504D-BA44-14BF24A2F2CA}">
      <dgm:prSet/>
      <dgm:spPr/>
      <dgm:t>
        <a:bodyPr/>
        <a:lstStyle/>
        <a:p>
          <a:endParaRPr lang="en-US"/>
        </a:p>
      </dgm:t>
    </dgm:pt>
    <dgm:pt modelId="{BC7E3A4B-4E73-6644-B8A0-0E3B926905E2}">
      <dgm:prSet phldrT="[Text]"/>
      <dgm:spPr/>
      <dgm:t>
        <a:bodyPr/>
        <a:lstStyle/>
        <a:p>
          <a:r>
            <a:rPr lang="en-US" dirty="0"/>
            <a:t>Project SW</a:t>
          </a:r>
        </a:p>
      </dgm:t>
    </dgm:pt>
    <dgm:pt modelId="{1BDA9519-6661-164A-AA16-564E42B85244}" type="parTrans" cxnId="{8D2CAC68-D39A-6E45-BB86-D66FF913EBFF}">
      <dgm:prSet/>
      <dgm:spPr/>
      <dgm:t>
        <a:bodyPr/>
        <a:lstStyle/>
        <a:p>
          <a:endParaRPr lang="en-US"/>
        </a:p>
      </dgm:t>
    </dgm:pt>
    <dgm:pt modelId="{B9C16DEE-CC99-0C41-A829-B4E09A243509}" type="sibTrans" cxnId="{8D2CAC68-D39A-6E45-BB86-D66FF913EBFF}">
      <dgm:prSet/>
      <dgm:spPr/>
      <dgm:t>
        <a:bodyPr/>
        <a:lstStyle/>
        <a:p>
          <a:endParaRPr lang="en-US"/>
        </a:p>
      </dgm:t>
    </dgm:pt>
    <dgm:pt modelId="{9AE644C1-AC2F-E148-B04B-DE98D182FFCD}">
      <dgm:prSet phldrT="[Text]"/>
      <dgm:spPr/>
      <dgm:t>
        <a:bodyPr/>
        <a:lstStyle/>
        <a:p>
          <a:r>
            <a:rPr lang="en-US" dirty="0"/>
            <a:t>User Oriented</a:t>
          </a:r>
        </a:p>
      </dgm:t>
    </dgm:pt>
    <dgm:pt modelId="{69EB0076-B2BA-4848-9CAA-6792C34D5AD2}" type="parTrans" cxnId="{4C9E8343-4B96-3A4B-97C2-FF7583DC1D75}">
      <dgm:prSet/>
      <dgm:spPr/>
      <dgm:t>
        <a:bodyPr/>
        <a:lstStyle/>
        <a:p>
          <a:endParaRPr lang="en-US"/>
        </a:p>
      </dgm:t>
    </dgm:pt>
    <dgm:pt modelId="{6586C3B9-C89E-684E-AC21-6A27EBBF65C1}" type="sibTrans" cxnId="{4C9E8343-4B96-3A4B-97C2-FF7583DC1D75}">
      <dgm:prSet/>
      <dgm:spPr/>
      <dgm:t>
        <a:bodyPr/>
        <a:lstStyle/>
        <a:p>
          <a:endParaRPr lang="en-US"/>
        </a:p>
      </dgm:t>
    </dgm:pt>
    <dgm:pt modelId="{E2A39C0B-97DA-5F45-8AFF-097EAA5C9449}">
      <dgm:prSet phldrT="[Text]"/>
      <dgm:spPr/>
      <dgm:t>
        <a:bodyPr/>
        <a:lstStyle/>
        <a:p>
          <a:r>
            <a:rPr lang="en-US" dirty="0"/>
            <a:t>User first</a:t>
          </a:r>
        </a:p>
      </dgm:t>
    </dgm:pt>
    <dgm:pt modelId="{30F66919-03EE-834C-B040-729AA6C20EF4}" type="parTrans" cxnId="{29FFAEDC-CCEC-CC4E-9BC8-AA2360914AE0}">
      <dgm:prSet/>
      <dgm:spPr/>
      <dgm:t>
        <a:bodyPr/>
        <a:lstStyle/>
        <a:p>
          <a:endParaRPr lang="en-US"/>
        </a:p>
      </dgm:t>
    </dgm:pt>
    <dgm:pt modelId="{DD7E1B58-E74D-2C4B-87B2-39BBC86CEB9F}" type="sibTrans" cxnId="{29FFAEDC-CCEC-CC4E-9BC8-AA2360914AE0}">
      <dgm:prSet/>
      <dgm:spPr/>
      <dgm:t>
        <a:bodyPr/>
        <a:lstStyle/>
        <a:p>
          <a:endParaRPr lang="en-US"/>
        </a:p>
      </dgm:t>
    </dgm:pt>
    <dgm:pt modelId="{5B3D61B5-6043-E944-8A77-1AC4F6CF11F0}">
      <dgm:prSet phldrT="[Text]"/>
      <dgm:spPr/>
      <dgm:t>
        <a:bodyPr/>
        <a:lstStyle/>
        <a:p>
          <a:r>
            <a:rPr lang="en-US" dirty="0"/>
            <a:t>User SW</a:t>
          </a:r>
        </a:p>
      </dgm:t>
    </dgm:pt>
    <dgm:pt modelId="{65253C3A-C453-2048-8E07-07F3AA5A3660}" type="parTrans" cxnId="{5B441103-66D8-0F47-B2C9-5C14C6A114BB}">
      <dgm:prSet/>
      <dgm:spPr/>
      <dgm:t>
        <a:bodyPr/>
        <a:lstStyle/>
        <a:p>
          <a:endParaRPr lang="en-US"/>
        </a:p>
      </dgm:t>
    </dgm:pt>
    <dgm:pt modelId="{0D230AEC-DDBA-3842-9DA7-D7F3B47910FF}" type="sibTrans" cxnId="{5B441103-66D8-0F47-B2C9-5C14C6A114BB}">
      <dgm:prSet/>
      <dgm:spPr/>
      <dgm:t>
        <a:bodyPr/>
        <a:lstStyle/>
        <a:p>
          <a:endParaRPr lang="en-US"/>
        </a:p>
      </dgm:t>
    </dgm:pt>
    <dgm:pt modelId="{AA48F44B-2837-E04D-A2AB-2B8432C22D9A}" type="pres">
      <dgm:prSet presAssocID="{1EFE3B9F-F423-6C4B-8D43-3A917CB8B0AD}" presName="Name0" presStyleCnt="0">
        <dgm:presLayoutVars>
          <dgm:dir/>
          <dgm:animLvl val="lvl"/>
          <dgm:resizeHandles val="exact"/>
        </dgm:presLayoutVars>
      </dgm:prSet>
      <dgm:spPr/>
    </dgm:pt>
    <dgm:pt modelId="{E2913AE9-EF13-A34F-BAEC-7832E51CA746}" type="pres">
      <dgm:prSet presAssocID="{1EFE3B9F-F423-6C4B-8D43-3A917CB8B0AD}" presName="tSp" presStyleCnt="0"/>
      <dgm:spPr/>
    </dgm:pt>
    <dgm:pt modelId="{E714E927-6D1E-6F4C-9FC4-FB05E7D7CC67}" type="pres">
      <dgm:prSet presAssocID="{1EFE3B9F-F423-6C4B-8D43-3A917CB8B0AD}" presName="bSp" presStyleCnt="0"/>
      <dgm:spPr/>
    </dgm:pt>
    <dgm:pt modelId="{5EEF04DB-1759-D043-B660-572D86BA14D3}" type="pres">
      <dgm:prSet presAssocID="{1EFE3B9F-F423-6C4B-8D43-3A917CB8B0AD}" presName="process" presStyleCnt="0"/>
      <dgm:spPr/>
    </dgm:pt>
    <dgm:pt modelId="{D1D23A2F-E6B5-8047-9BC0-7D7B612BDE7B}" type="pres">
      <dgm:prSet presAssocID="{8873A839-5071-8F4F-8C2A-01F68F98B304}" presName="composite1" presStyleCnt="0"/>
      <dgm:spPr/>
    </dgm:pt>
    <dgm:pt modelId="{532FB77F-381E-5E47-9E92-D9B7317A9A31}" type="pres">
      <dgm:prSet presAssocID="{8873A839-5071-8F4F-8C2A-01F68F98B304}" presName="dummyNode1" presStyleLbl="node1" presStyleIdx="0" presStyleCnt="3"/>
      <dgm:spPr/>
    </dgm:pt>
    <dgm:pt modelId="{55C95CC7-50E6-5D47-A097-53834FC1CACE}" type="pres">
      <dgm:prSet presAssocID="{8873A839-5071-8F4F-8C2A-01F68F98B304}" presName="childNode1" presStyleLbl="bgAcc1" presStyleIdx="0" presStyleCnt="3">
        <dgm:presLayoutVars>
          <dgm:bulletEnabled val="1"/>
        </dgm:presLayoutVars>
      </dgm:prSet>
      <dgm:spPr/>
    </dgm:pt>
    <dgm:pt modelId="{B7215C9E-1960-054F-859A-0022E27F8605}" type="pres">
      <dgm:prSet presAssocID="{8873A839-5071-8F4F-8C2A-01F68F98B304}" presName="childNode1tx" presStyleLbl="bgAcc1" presStyleIdx="0" presStyleCnt="3">
        <dgm:presLayoutVars>
          <dgm:bulletEnabled val="1"/>
        </dgm:presLayoutVars>
      </dgm:prSet>
      <dgm:spPr/>
    </dgm:pt>
    <dgm:pt modelId="{0B5C6440-216E-5047-B0B3-D3B4AA3F6BDA}" type="pres">
      <dgm:prSet presAssocID="{8873A839-5071-8F4F-8C2A-01F68F98B304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61904E7-F787-C646-AC42-6C171B654B2C}" type="pres">
      <dgm:prSet presAssocID="{8873A839-5071-8F4F-8C2A-01F68F98B304}" presName="connSite1" presStyleCnt="0"/>
      <dgm:spPr/>
    </dgm:pt>
    <dgm:pt modelId="{147333FA-7245-FD4B-B331-CC140FABCABC}" type="pres">
      <dgm:prSet presAssocID="{D1243448-663D-EE46-A511-B7BB64B05C30}" presName="Name9" presStyleLbl="sibTrans2D1" presStyleIdx="0" presStyleCnt="2"/>
      <dgm:spPr/>
    </dgm:pt>
    <dgm:pt modelId="{0D3B0C1D-AB06-5C4B-908B-EFEAC8711030}" type="pres">
      <dgm:prSet presAssocID="{E8CA2F3A-BC3A-0D49-966B-13C2FF24A7BE}" presName="composite2" presStyleCnt="0"/>
      <dgm:spPr/>
    </dgm:pt>
    <dgm:pt modelId="{478DB238-84E5-DA47-90E3-C6BDF829AE2E}" type="pres">
      <dgm:prSet presAssocID="{E8CA2F3A-BC3A-0D49-966B-13C2FF24A7BE}" presName="dummyNode2" presStyleLbl="node1" presStyleIdx="0" presStyleCnt="3"/>
      <dgm:spPr/>
    </dgm:pt>
    <dgm:pt modelId="{AA570F8D-D811-F647-B6F6-E4140589CCE1}" type="pres">
      <dgm:prSet presAssocID="{E8CA2F3A-BC3A-0D49-966B-13C2FF24A7BE}" presName="childNode2" presStyleLbl="bgAcc1" presStyleIdx="1" presStyleCnt="3">
        <dgm:presLayoutVars>
          <dgm:bulletEnabled val="1"/>
        </dgm:presLayoutVars>
      </dgm:prSet>
      <dgm:spPr/>
    </dgm:pt>
    <dgm:pt modelId="{0ADFBC98-A75A-B944-93B5-8C566AA66F26}" type="pres">
      <dgm:prSet presAssocID="{E8CA2F3A-BC3A-0D49-966B-13C2FF24A7BE}" presName="childNode2tx" presStyleLbl="bgAcc1" presStyleIdx="1" presStyleCnt="3">
        <dgm:presLayoutVars>
          <dgm:bulletEnabled val="1"/>
        </dgm:presLayoutVars>
      </dgm:prSet>
      <dgm:spPr/>
    </dgm:pt>
    <dgm:pt modelId="{17E45E44-9154-A44B-842D-2F4CDB1993CD}" type="pres">
      <dgm:prSet presAssocID="{E8CA2F3A-BC3A-0D49-966B-13C2FF24A7B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DB11D99-A24C-EA4B-AB1D-57DCA41DEDD8}" type="pres">
      <dgm:prSet presAssocID="{E8CA2F3A-BC3A-0D49-966B-13C2FF24A7BE}" presName="connSite2" presStyleCnt="0"/>
      <dgm:spPr/>
    </dgm:pt>
    <dgm:pt modelId="{23AF5B59-79AF-774B-844D-20BE8CBA43C3}" type="pres">
      <dgm:prSet presAssocID="{B5297051-9A34-284F-9D69-C0D37C4D4EDB}" presName="Name18" presStyleLbl="sibTrans2D1" presStyleIdx="1" presStyleCnt="2"/>
      <dgm:spPr/>
    </dgm:pt>
    <dgm:pt modelId="{978C7FA4-64A7-8F44-BA28-8951290D2D5A}" type="pres">
      <dgm:prSet presAssocID="{9AE644C1-AC2F-E148-B04B-DE98D182FFCD}" presName="composite1" presStyleCnt="0"/>
      <dgm:spPr/>
    </dgm:pt>
    <dgm:pt modelId="{379CEA59-CAED-BE44-BBAA-6F35CD3B0615}" type="pres">
      <dgm:prSet presAssocID="{9AE644C1-AC2F-E148-B04B-DE98D182FFCD}" presName="dummyNode1" presStyleLbl="node1" presStyleIdx="1" presStyleCnt="3"/>
      <dgm:spPr/>
    </dgm:pt>
    <dgm:pt modelId="{D6F6FDF1-CC81-1D42-BC33-C868AC38BC21}" type="pres">
      <dgm:prSet presAssocID="{9AE644C1-AC2F-E148-B04B-DE98D182FFCD}" presName="childNode1" presStyleLbl="bgAcc1" presStyleIdx="2" presStyleCnt="3">
        <dgm:presLayoutVars>
          <dgm:bulletEnabled val="1"/>
        </dgm:presLayoutVars>
      </dgm:prSet>
      <dgm:spPr/>
    </dgm:pt>
    <dgm:pt modelId="{00A77EC8-B1BE-844B-B3E8-DD4C6E4FE0F0}" type="pres">
      <dgm:prSet presAssocID="{9AE644C1-AC2F-E148-B04B-DE98D182FFCD}" presName="childNode1tx" presStyleLbl="bgAcc1" presStyleIdx="2" presStyleCnt="3">
        <dgm:presLayoutVars>
          <dgm:bulletEnabled val="1"/>
        </dgm:presLayoutVars>
      </dgm:prSet>
      <dgm:spPr/>
    </dgm:pt>
    <dgm:pt modelId="{7E35CA1A-645F-A64B-8F9B-4F356F7DBD4C}" type="pres">
      <dgm:prSet presAssocID="{9AE644C1-AC2F-E148-B04B-DE98D182FFCD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1B019707-9615-8747-9CE4-AE6C64DA2E67}" type="pres">
      <dgm:prSet presAssocID="{9AE644C1-AC2F-E148-B04B-DE98D182FFCD}" presName="connSite1" presStyleCnt="0"/>
      <dgm:spPr/>
    </dgm:pt>
  </dgm:ptLst>
  <dgm:cxnLst>
    <dgm:cxn modelId="{5B441103-66D8-0F47-B2C9-5C14C6A114BB}" srcId="{9AE644C1-AC2F-E148-B04B-DE98D182FFCD}" destId="{5B3D61B5-6043-E944-8A77-1AC4F6CF11F0}" srcOrd="1" destOrd="0" parTransId="{65253C3A-C453-2048-8E07-07F3AA5A3660}" sibTransId="{0D230AEC-DDBA-3842-9DA7-D7F3B47910FF}"/>
    <dgm:cxn modelId="{E7D71137-1CB4-CD4A-8E83-CDDA63164DD4}" type="presOf" srcId="{632DE8EA-DE4A-4244-9734-B3ED42E2C787}" destId="{B7215C9E-1960-054F-859A-0022E27F8605}" srcOrd="1" destOrd="0" presId="urn:microsoft.com/office/officeart/2005/8/layout/hProcess4"/>
    <dgm:cxn modelId="{4C9E8343-4B96-3A4B-97C2-FF7583DC1D75}" srcId="{1EFE3B9F-F423-6C4B-8D43-3A917CB8B0AD}" destId="{9AE644C1-AC2F-E148-B04B-DE98D182FFCD}" srcOrd="2" destOrd="0" parTransId="{69EB0076-B2BA-4848-9CAA-6792C34D5AD2}" sibTransId="{6586C3B9-C89E-684E-AC21-6A27EBBF65C1}"/>
    <dgm:cxn modelId="{CE774049-5E00-4948-815C-4B9C5D6F5033}" srcId="{1EFE3B9F-F423-6C4B-8D43-3A917CB8B0AD}" destId="{8873A839-5071-8F4F-8C2A-01F68F98B304}" srcOrd="0" destOrd="0" parTransId="{8075D83F-338B-4C47-884F-7AA439C1B9FA}" sibTransId="{D1243448-663D-EE46-A511-B7BB64B05C30}"/>
    <dgm:cxn modelId="{EA88E549-B6FC-6946-8AD1-F1AA081C0D92}" type="presOf" srcId="{D3953E6C-6FE4-8146-8C1E-99C6643CF55D}" destId="{AA570F8D-D811-F647-B6F6-E4140589CCE1}" srcOrd="0" destOrd="0" presId="urn:microsoft.com/office/officeart/2005/8/layout/hProcess4"/>
    <dgm:cxn modelId="{E607695B-0E44-5547-AF44-DBAA77F9A2B7}" srcId="{1EFE3B9F-F423-6C4B-8D43-3A917CB8B0AD}" destId="{E8CA2F3A-BC3A-0D49-966B-13C2FF24A7BE}" srcOrd="1" destOrd="0" parTransId="{64885EF7-51D2-1F4E-BA5C-B1287D4A8DE1}" sibTransId="{B5297051-9A34-284F-9D69-C0D37C4D4EDB}"/>
    <dgm:cxn modelId="{3097985E-8C93-5C43-B733-CB023DC848A0}" type="presOf" srcId="{B5297051-9A34-284F-9D69-C0D37C4D4EDB}" destId="{23AF5B59-79AF-774B-844D-20BE8CBA43C3}" srcOrd="0" destOrd="0" presId="urn:microsoft.com/office/officeart/2005/8/layout/hProcess4"/>
    <dgm:cxn modelId="{BA544B61-EC55-764F-96CD-BE4BCDB36583}" srcId="{8873A839-5071-8F4F-8C2A-01F68F98B304}" destId="{632DE8EA-DE4A-4244-9734-B3ED42E2C787}" srcOrd="0" destOrd="0" parTransId="{064DC35F-060D-F744-A5FF-BBF14F4D649E}" sibTransId="{E42E7A88-32F4-4742-9265-66D24D540565}"/>
    <dgm:cxn modelId="{8D2CAC68-D39A-6E45-BB86-D66FF913EBFF}" srcId="{E8CA2F3A-BC3A-0D49-966B-13C2FF24A7BE}" destId="{BC7E3A4B-4E73-6644-B8A0-0E3B926905E2}" srcOrd="1" destOrd="0" parTransId="{1BDA9519-6661-164A-AA16-564E42B85244}" sibTransId="{B9C16DEE-CC99-0C41-A829-B4E09A243509}"/>
    <dgm:cxn modelId="{B3A89677-A6CE-6148-A0DE-4BF981752D7C}" type="presOf" srcId="{E2A39C0B-97DA-5F45-8AFF-097EAA5C9449}" destId="{D6F6FDF1-CC81-1D42-BC33-C868AC38BC21}" srcOrd="0" destOrd="0" presId="urn:microsoft.com/office/officeart/2005/8/layout/hProcess4"/>
    <dgm:cxn modelId="{9DCC6D78-532B-6D4E-B010-E6459A086836}" type="presOf" srcId="{D1243448-663D-EE46-A511-B7BB64B05C30}" destId="{147333FA-7245-FD4B-B331-CC140FABCABC}" srcOrd="0" destOrd="0" presId="urn:microsoft.com/office/officeart/2005/8/layout/hProcess4"/>
    <dgm:cxn modelId="{34672C7C-CFDB-214F-A917-7500F452D922}" type="presOf" srcId="{BC7E3A4B-4E73-6644-B8A0-0E3B926905E2}" destId="{AA570F8D-D811-F647-B6F6-E4140589CCE1}" srcOrd="0" destOrd="1" presId="urn:microsoft.com/office/officeart/2005/8/layout/hProcess4"/>
    <dgm:cxn modelId="{82461C88-A742-884D-BDAD-0F6F8344D52C}" type="presOf" srcId="{D3953E6C-6FE4-8146-8C1E-99C6643CF55D}" destId="{0ADFBC98-A75A-B944-93B5-8C566AA66F26}" srcOrd="1" destOrd="0" presId="urn:microsoft.com/office/officeart/2005/8/layout/hProcess4"/>
    <dgm:cxn modelId="{0AEAEC91-372B-B548-BE52-3B17183084BF}" type="presOf" srcId="{632DE8EA-DE4A-4244-9734-B3ED42E2C787}" destId="{55C95CC7-50E6-5D47-A097-53834FC1CACE}" srcOrd="0" destOrd="0" presId="urn:microsoft.com/office/officeart/2005/8/layout/hProcess4"/>
    <dgm:cxn modelId="{F7B371A0-333F-DF41-AB49-C87C53E3D1D2}" type="presOf" srcId="{1C069F51-98DB-DD40-97CB-5635936F2DC1}" destId="{B7215C9E-1960-054F-859A-0022E27F8605}" srcOrd="1" destOrd="1" presId="urn:microsoft.com/office/officeart/2005/8/layout/hProcess4"/>
    <dgm:cxn modelId="{6DDEC3AD-808A-5544-BE59-AFF13C005C26}" type="presOf" srcId="{BC7E3A4B-4E73-6644-B8A0-0E3B926905E2}" destId="{0ADFBC98-A75A-B944-93B5-8C566AA66F26}" srcOrd="1" destOrd="1" presId="urn:microsoft.com/office/officeart/2005/8/layout/hProcess4"/>
    <dgm:cxn modelId="{75FFB8C4-1EAE-4448-8A75-2DEBD5C9C818}" type="presOf" srcId="{E2A39C0B-97DA-5F45-8AFF-097EAA5C9449}" destId="{00A77EC8-B1BE-844B-B3E8-DD4C6E4FE0F0}" srcOrd="1" destOrd="0" presId="urn:microsoft.com/office/officeart/2005/8/layout/hProcess4"/>
    <dgm:cxn modelId="{492377C5-A45E-504D-BA44-14BF24A2F2CA}" srcId="{E8CA2F3A-BC3A-0D49-966B-13C2FF24A7BE}" destId="{D3953E6C-6FE4-8146-8C1E-99C6643CF55D}" srcOrd="0" destOrd="0" parTransId="{A8DBA8C9-A3B7-1D44-B7A4-E99C94371956}" sibTransId="{32F0409F-2112-A346-A730-5C44E9A29F1A}"/>
    <dgm:cxn modelId="{6635D8C9-1CF9-854C-9211-A6127F0F34E8}" type="presOf" srcId="{1EFE3B9F-F423-6C4B-8D43-3A917CB8B0AD}" destId="{AA48F44B-2837-E04D-A2AB-2B8432C22D9A}" srcOrd="0" destOrd="0" presId="urn:microsoft.com/office/officeart/2005/8/layout/hProcess4"/>
    <dgm:cxn modelId="{1EBDB9D1-18AD-3A45-926A-EEDEB3F2D3AC}" type="presOf" srcId="{5B3D61B5-6043-E944-8A77-1AC4F6CF11F0}" destId="{D6F6FDF1-CC81-1D42-BC33-C868AC38BC21}" srcOrd="0" destOrd="1" presId="urn:microsoft.com/office/officeart/2005/8/layout/hProcess4"/>
    <dgm:cxn modelId="{9CA9A3D3-09E8-E24A-9279-1C6044557B77}" srcId="{8873A839-5071-8F4F-8C2A-01F68F98B304}" destId="{1C069F51-98DB-DD40-97CB-5635936F2DC1}" srcOrd="1" destOrd="0" parTransId="{637B1145-5D9A-E344-9FD5-0ECE9477C807}" sibTransId="{BF4C8033-ED1F-7547-8FC3-151581AA9936}"/>
    <dgm:cxn modelId="{29FFAEDC-CCEC-CC4E-9BC8-AA2360914AE0}" srcId="{9AE644C1-AC2F-E148-B04B-DE98D182FFCD}" destId="{E2A39C0B-97DA-5F45-8AFF-097EAA5C9449}" srcOrd="0" destOrd="0" parTransId="{30F66919-03EE-834C-B040-729AA6C20EF4}" sibTransId="{DD7E1B58-E74D-2C4B-87B2-39BBC86CEB9F}"/>
    <dgm:cxn modelId="{94817ADE-6E47-1E43-A988-220C05DE3722}" type="presOf" srcId="{5B3D61B5-6043-E944-8A77-1AC4F6CF11F0}" destId="{00A77EC8-B1BE-844B-B3E8-DD4C6E4FE0F0}" srcOrd="1" destOrd="1" presId="urn:microsoft.com/office/officeart/2005/8/layout/hProcess4"/>
    <dgm:cxn modelId="{542CCEE7-6A99-A941-BAF0-10A8AB72AD60}" type="presOf" srcId="{E8CA2F3A-BC3A-0D49-966B-13C2FF24A7BE}" destId="{17E45E44-9154-A44B-842D-2F4CDB1993CD}" srcOrd="0" destOrd="0" presId="urn:microsoft.com/office/officeart/2005/8/layout/hProcess4"/>
    <dgm:cxn modelId="{558715EA-D07B-994F-8823-9BB1EA09053C}" type="presOf" srcId="{1C069F51-98DB-DD40-97CB-5635936F2DC1}" destId="{55C95CC7-50E6-5D47-A097-53834FC1CACE}" srcOrd="0" destOrd="1" presId="urn:microsoft.com/office/officeart/2005/8/layout/hProcess4"/>
    <dgm:cxn modelId="{B479D9F0-41E0-7049-9A48-AEE1B2FD402E}" type="presOf" srcId="{8873A839-5071-8F4F-8C2A-01F68F98B304}" destId="{0B5C6440-216E-5047-B0B3-D3B4AA3F6BDA}" srcOrd="0" destOrd="0" presId="urn:microsoft.com/office/officeart/2005/8/layout/hProcess4"/>
    <dgm:cxn modelId="{2C26C9F9-6EF4-6048-9BD1-32CB751B657F}" type="presOf" srcId="{9AE644C1-AC2F-E148-B04B-DE98D182FFCD}" destId="{7E35CA1A-645F-A64B-8F9B-4F356F7DBD4C}" srcOrd="0" destOrd="0" presId="urn:microsoft.com/office/officeart/2005/8/layout/hProcess4"/>
    <dgm:cxn modelId="{81A38B84-60DE-C548-B86E-C13B7DA4640A}" type="presParOf" srcId="{AA48F44B-2837-E04D-A2AB-2B8432C22D9A}" destId="{E2913AE9-EF13-A34F-BAEC-7832E51CA746}" srcOrd="0" destOrd="0" presId="urn:microsoft.com/office/officeart/2005/8/layout/hProcess4"/>
    <dgm:cxn modelId="{FE867B0B-F7AF-234F-9891-EE002CB7432F}" type="presParOf" srcId="{AA48F44B-2837-E04D-A2AB-2B8432C22D9A}" destId="{E714E927-6D1E-6F4C-9FC4-FB05E7D7CC67}" srcOrd="1" destOrd="0" presId="urn:microsoft.com/office/officeart/2005/8/layout/hProcess4"/>
    <dgm:cxn modelId="{7D496921-B730-3843-9099-F83709333196}" type="presParOf" srcId="{AA48F44B-2837-E04D-A2AB-2B8432C22D9A}" destId="{5EEF04DB-1759-D043-B660-572D86BA14D3}" srcOrd="2" destOrd="0" presId="urn:microsoft.com/office/officeart/2005/8/layout/hProcess4"/>
    <dgm:cxn modelId="{36C96E87-066A-6E47-95DE-C143B02EF6FA}" type="presParOf" srcId="{5EEF04DB-1759-D043-B660-572D86BA14D3}" destId="{D1D23A2F-E6B5-8047-9BC0-7D7B612BDE7B}" srcOrd="0" destOrd="0" presId="urn:microsoft.com/office/officeart/2005/8/layout/hProcess4"/>
    <dgm:cxn modelId="{BFDF36B2-1AE2-3043-BEC7-C6BFC7862359}" type="presParOf" srcId="{D1D23A2F-E6B5-8047-9BC0-7D7B612BDE7B}" destId="{532FB77F-381E-5E47-9E92-D9B7317A9A31}" srcOrd="0" destOrd="0" presId="urn:microsoft.com/office/officeart/2005/8/layout/hProcess4"/>
    <dgm:cxn modelId="{DE74CA39-DCCB-B442-A85D-B062696AC10D}" type="presParOf" srcId="{D1D23A2F-E6B5-8047-9BC0-7D7B612BDE7B}" destId="{55C95CC7-50E6-5D47-A097-53834FC1CACE}" srcOrd="1" destOrd="0" presId="urn:microsoft.com/office/officeart/2005/8/layout/hProcess4"/>
    <dgm:cxn modelId="{39EACD03-7593-5042-B63B-131C64FCB2E6}" type="presParOf" srcId="{D1D23A2F-E6B5-8047-9BC0-7D7B612BDE7B}" destId="{B7215C9E-1960-054F-859A-0022E27F8605}" srcOrd="2" destOrd="0" presId="urn:microsoft.com/office/officeart/2005/8/layout/hProcess4"/>
    <dgm:cxn modelId="{DC166D34-F3CE-9946-9644-C6DB17ECECD0}" type="presParOf" srcId="{D1D23A2F-E6B5-8047-9BC0-7D7B612BDE7B}" destId="{0B5C6440-216E-5047-B0B3-D3B4AA3F6BDA}" srcOrd="3" destOrd="0" presId="urn:microsoft.com/office/officeart/2005/8/layout/hProcess4"/>
    <dgm:cxn modelId="{D1A7C20B-0838-3545-9800-80A01FE894C4}" type="presParOf" srcId="{D1D23A2F-E6B5-8047-9BC0-7D7B612BDE7B}" destId="{761904E7-F787-C646-AC42-6C171B654B2C}" srcOrd="4" destOrd="0" presId="urn:microsoft.com/office/officeart/2005/8/layout/hProcess4"/>
    <dgm:cxn modelId="{ED739890-1726-7149-B017-E0F2C3AFF10D}" type="presParOf" srcId="{5EEF04DB-1759-D043-B660-572D86BA14D3}" destId="{147333FA-7245-FD4B-B331-CC140FABCABC}" srcOrd="1" destOrd="0" presId="urn:microsoft.com/office/officeart/2005/8/layout/hProcess4"/>
    <dgm:cxn modelId="{834CAB11-A79D-2841-8EAE-99A2A25F26C4}" type="presParOf" srcId="{5EEF04DB-1759-D043-B660-572D86BA14D3}" destId="{0D3B0C1D-AB06-5C4B-908B-EFEAC8711030}" srcOrd="2" destOrd="0" presId="urn:microsoft.com/office/officeart/2005/8/layout/hProcess4"/>
    <dgm:cxn modelId="{7ACFFA7F-2565-444F-B0E3-AF07C5569856}" type="presParOf" srcId="{0D3B0C1D-AB06-5C4B-908B-EFEAC8711030}" destId="{478DB238-84E5-DA47-90E3-C6BDF829AE2E}" srcOrd="0" destOrd="0" presId="urn:microsoft.com/office/officeart/2005/8/layout/hProcess4"/>
    <dgm:cxn modelId="{54486CA8-2917-4D4F-B534-CD7BB612FB85}" type="presParOf" srcId="{0D3B0C1D-AB06-5C4B-908B-EFEAC8711030}" destId="{AA570F8D-D811-F647-B6F6-E4140589CCE1}" srcOrd="1" destOrd="0" presId="urn:microsoft.com/office/officeart/2005/8/layout/hProcess4"/>
    <dgm:cxn modelId="{329CF3DB-8E32-C941-8A66-D67E6F1D5660}" type="presParOf" srcId="{0D3B0C1D-AB06-5C4B-908B-EFEAC8711030}" destId="{0ADFBC98-A75A-B944-93B5-8C566AA66F26}" srcOrd="2" destOrd="0" presId="urn:microsoft.com/office/officeart/2005/8/layout/hProcess4"/>
    <dgm:cxn modelId="{1A6CD20C-A06B-D34D-A6D8-8805FC19E770}" type="presParOf" srcId="{0D3B0C1D-AB06-5C4B-908B-EFEAC8711030}" destId="{17E45E44-9154-A44B-842D-2F4CDB1993CD}" srcOrd="3" destOrd="0" presId="urn:microsoft.com/office/officeart/2005/8/layout/hProcess4"/>
    <dgm:cxn modelId="{621216C5-D2C7-6C4E-B651-FBF7A5065AAE}" type="presParOf" srcId="{0D3B0C1D-AB06-5C4B-908B-EFEAC8711030}" destId="{9DB11D99-A24C-EA4B-AB1D-57DCA41DEDD8}" srcOrd="4" destOrd="0" presId="urn:microsoft.com/office/officeart/2005/8/layout/hProcess4"/>
    <dgm:cxn modelId="{FA380772-243B-214F-9732-0EE6D39F300F}" type="presParOf" srcId="{5EEF04DB-1759-D043-B660-572D86BA14D3}" destId="{23AF5B59-79AF-774B-844D-20BE8CBA43C3}" srcOrd="3" destOrd="0" presId="urn:microsoft.com/office/officeart/2005/8/layout/hProcess4"/>
    <dgm:cxn modelId="{88DC8EEF-9FA5-E14E-9F00-E99E685B4A2E}" type="presParOf" srcId="{5EEF04DB-1759-D043-B660-572D86BA14D3}" destId="{978C7FA4-64A7-8F44-BA28-8951290D2D5A}" srcOrd="4" destOrd="0" presId="urn:microsoft.com/office/officeart/2005/8/layout/hProcess4"/>
    <dgm:cxn modelId="{8B33E125-3063-A048-91E8-934A6E2DE710}" type="presParOf" srcId="{978C7FA4-64A7-8F44-BA28-8951290D2D5A}" destId="{379CEA59-CAED-BE44-BBAA-6F35CD3B0615}" srcOrd="0" destOrd="0" presId="urn:microsoft.com/office/officeart/2005/8/layout/hProcess4"/>
    <dgm:cxn modelId="{95E347DF-E229-6548-9DF1-A56881543D41}" type="presParOf" srcId="{978C7FA4-64A7-8F44-BA28-8951290D2D5A}" destId="{D6F6FDF1-CC81-1D42-BC33-C868AC38BC21}" srcOrd="1" destOrd="0" presId="urn:microsoft.com/office/officeart/2005/8/layout/hProcess4"/>
    <dgm:cxn modelId="{3ED2B700-19A3-E642-B3ED-02B83FEF1385}" type="presParOf" srcId="{978C7FA4-64A7-8F44-BA28-8951290D2D5A}" destId="{00A77EC8-B1BE-844B-B3E8-DD4C6E4FE0F0}" srcOrd="2" destOrd="0" presId="urn:microsoft.com/office/officeart/2005/8/layout/hProcess4"/>
    <dgm:cxn modelId="{412A4982-EE67-3D48-9288-C35450267C9D}" type="presParOf" srcId="{978C7FA4-64A7-8F44-BA28-8951290D2D5A}" destId="{7E35CA1A-645F-A64B-8F9B-4F356F7DBD4C}" srcOrd="3" destOrd="0" presId="urn:microsoft.com/office/officeart/2005/8/layout/hProcess4"/>
    <dgm:cxn modelId="{5D9F3AD5-D83C-0644-84D9-B963E9A65617}" type="presParOf" srcId="{978C7FA4-64A7-8F44-BA28-8951290D2D5A}" destId="{1B019707-9615-8747-9CE4-AE6C64DA2E6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95CC7-50E6-5D47-A097-53834FC1CACE}">
      <dsp:nvSpPr>
        <dsp:cNvPr id="0" name=""/>
        <dsp:cNvSpPr/>
      </dsp:nvSpPr>
      <dsp:spPr>
        <a:xfrm>
          <a:off x="914" y="671458"/>
          <a:ext cx="1443300" cy="1190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Web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Data Centre</a:t>
          </a:r>
        </a:p>
      </dsp:txBody>
      <dsp:txXfrm>
        <a:off x="28309" y="698853"/>
        <a:ext cx="1388510" cy="880541"/>
      </dsp:txXfrm>
    </dsp:sp>
    <dsp:sp modelId="{147333FA-7245-FD4B-B331-CC140FABCABC}">
      <dsp:nvSpPr>
        <dsp:cNvPr id="0" name=""/>
        <dsp:cNvSpPr/>
      </dsp:nvSpPr>
      <dsp:spPr>
        <a:xfrm>
          <a:off x="807121" y="937417"/>
          <a:ext cx="1617638" cy="1617638"/>
        </a:xfrm>
        <a:prstGeom prst="leftCircularArrow">
          <a:avLst>
            <a:gd name="adj1" fmla="val 3314"/>
            <a:gd name="adj2" fmla="val 409325"/>
            <a:gd name="adj3" fmla="val 2184836"/>
            <a:gd name="adj4" fmla="val 9024489"/>
            <a:gd name="adj5" fmla="val 38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C6440-216E-5047-B0B3-D3B4AA3F6BDA}">
      <dsp:nvSpPr>
        <dsp:cNvPr id="0" name=""/>
        <dsp:cNvSpPr/>
      </dsp:nvSpPr>
      <dsp:spPr>
        <a:xfrm>
          <a:off x="321647" y="1606789"/>
          <a:ext cx="1282934" cy="51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Application Oriented</a:t>
          </a:r>
        </a:p>
      </dsp:txBody>
      <dsp:txXfrm>
        <a:off x="336590" y="1621732"/>
        <a:ext cx="1253048" cy="480294"/>
      </dsp:txXfrm>
    </dsp:sp>
    <dsp:sp modelId="{AA570F8D-D811-F647-B6F6-E4140589CCE1}">
      <dsp:nvSpPr>
        <dsp:cNvPr id="0" name=""/>
        <dsp:cNvSpPr/>
      </dsp:nvSpPr>
      <dsp:spPr>
        <a:xfrm>
          <a:off x="1859831" y="671458"/>
          <a:ext cx="1443300" cy="1190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Project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Project SW</a:t>
          </a:r>
        </a:p>
      </dsp:txBody>
      <dsp:txXfrm>
        <a:off x="1887226" y="953943"/>
        <a:ext cx="1388510" cy="880541"/>
      </dsp:txXfrm>
    </dsp:sp>
    <dsp:sp modelId="{23AF5B59-79AF-774B-844D-20BE8CBA43C3}">
      <dsp:nvSpPr>
        <dsp:cNvPr id="0" name=""/>
        <dsp:cNvSpPr/>
      </dsp:nvSpPr>
      <dsp:spPr>
        <a:xfrm>
          <a:off x="2654011" y="-68392"/>
          <a:ext cx="1802060" cy="1802060"/>
        </a:xfrm>
        <a:prstGeom prst="circularArrow">
          <a:avLst>
            <a:gd name="adj1" fmla="val 2975"/>
            <a:gd name="adj2" fmla="val 364505"/>
            <a:gd name="adj3" fmla="val 19459985"/>
            <a:gd name="adj4" fmla="val 12575511"/>
            <a:gd name="adj5" fmla="val 347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45E44-9154-A44B-842D-2F4CDB1993CD}">
      <dsp:nvSpPr>
        <dsp:cNvPr id="0" name=""/>
        <dsp:cNvSpPr/>
      </dsp:nvSpPr>
      <dsp:spPr>
        <a:xfrm>
          <a:off x="2180565" y="416367"/>
          <a:ext cx="1282934" cy="51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Project Oriented</a:t>
          </a:r>
        </a:p>
      </dsp:txBody>
      <dsp:txXfrm>
        <a:off x="2195508" y="431310"/>
        <a:ext cx="1253048" cy="480294"/>
      </dsp:txXfrm>
    </dsp:sp>
    <dsp:sp modelId="{D6F6FDF1-CC81-1D42-BC33-C868AC38BC21}">
      <dsp:nvSpPr>
        <dsp:cNvPr id="0" name=""/>
        <dsp:cNvSpPr/>
      </dsp:nvSpPr>
      <dsp:spPr>
        <a:xfrm>
          <a:off x="3718748" y="671458"/>
          <a:ext cx="1443300" cy="1190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User first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User SW</a:t>
          </a:r>
        </a:p>
      </dsp:txBody>
      <dsp:txXfrm>
        <a:off x="3746143" y="698853"/>
        <a:ext cx="1388510" cy="880541"/>
      </dsp:txXfrm>
    </dsp:sp>
    <dsp:sp modelId="{7E35CA1A-645F-A64B-8F9B-4F356F7DBD4C}">
      <dsp:nvSpPr>
        <dsp:cNvPr id="0" name=""/>
        <dsp:cNvSpPr/>
      </dsp:nvSpPr>
      <dsp:spPr>
        <a:xfrm>
          <a:off x="4039482" y="1606789"/>
          <a:ext cx="1282934" cy="51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User Oriented</a:t>
          </a:r>
        </a:p>
      </dsp:txBody>
      <dsp:txXfrm>
        <a:off x="4054425" y="1621732"/>
        <a:ext cx="1253048" cy="480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>
                <a:solidFill>
                  <a:schemeClr val="dk1"/>
                </a:solidFill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>
                <a:uFillTx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>
                <a:uFillTx/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>
                <a:uFillTx/>
              </a:defRPr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>
                <a:uFillTx/>
              </a:defRPr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>
                <a:uFillTx/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0" name="Google Shape;60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0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body" idx="1"/>
          </p:nvPr>
        </p:nvSpPr>
        <p:spPr>
          <a:xfrm rot="5400000">
            <a:off x="2162909" y="-175478"/>
            <a:ext cx="4818182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8650" y="1358781"/>
            <a:ext cx="7886700" cy="481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>
            <a:spLocks/>
          </p:cNvSpPr>
          <p:nvPr/>
        </p:nvSpPr>
        <p:spPr>
          <a:xfrm>
            <a:off x="5122120" y="6364235"/>
            <a:ext cx="2787287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Funded by the European Union’s </a:t>
            </a:r>
            <a:endParaRPr>
              <a:uFillTx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Horizon 2020 - Grant N° 824064</a:t>
            </a:r>
            <a:endParaRPr sz="1400" b="0" i="0" u="none" strike="noStrike" cap="none">
              <a:solidFill>
                <a:schemeClr val="dk1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0"/>
          <p:cNvPicPr preferRelativeResize="0"/>
          <p:nvPr/>
        </p:nvPicPr>
        <p:blipFill rotWithShape="1">
          <a:blip r:embed="rId12"/>
          <a:srcRect/>
          <a:stretch/>
        </p:blipFill>
        <p:spPr>
          <a:xfrm>
            <a:off x="7909407" y="6425157"/>
            <a:ext cx="456585" cy="2936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7AB2921-5049-6A47-B62D-276E53A12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109483"/>
              </p:ext>
            </p:extLst>
          </p:nvPr>
        </p:nvGraphicFramePr>
        <p:xfrm>
          <a:off x="841215" y="1"/>
          <a:ext cx="5323331" cy="253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 5">
            <a:extLst>
              <a:ext uri="{FF2B5EF4-FFF2-40B4-BE49-F238E27FC236}">
                <a16:creationId xmlns:a16="http://schemas.microsoft.com/office/drawing/2014/main" id="{676D1F2F-A44D-2B48-97DC-2BD16246A0B8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1198303" y="5089589"/>
            <a:ext cx="951600" cy="533305"/>
          </a:xfrm>
          <a:prstGeom prst="rect">
            <a:avLst/>
          </a:prstGeom>
          <a:ln>
            <a:noFill/>
          </a:ln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41AFB55F-289F-D140-B3E0-62DAFDC66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47" y="5711134"/>
            <a:ext cx="772669" cy="4798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0B606D-5815-8348-B54F-AF1B5A2AF3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7059" y="5745695"/>
            <a:ext cx="1062844" cy="3018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B54EC2C-3F48-8245-86C8-9FC6164832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4219" y="4816783"/>
            <a:ext cx="1413994" cy="894351"/>
          </a:xfrm>
          <a:prstGeom prst="rect">
            <a:avLst/>
          </a:prstGeom>
        </p:spPr>
      </p:pic>
      <p:pic>
        <p:nvPicPr>
          <p:cNvPr id="16" name="Picture 2" descr="Brand">
            <a:extLst>
              <a:ext uri="{FF2B5EF4-FFF2-40B4-BE49-F238E27FC236}">
                <a16:creationId xmlns:a16="http://schemas.microsoft.com/office/drawing/2014/main" id="{54C7F17D-3CB2-4946-9EE6-01E4AF7D1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7" y="6404368"/>
            <a:ext cx="2244896" cy="45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B76E017-ED40-3A40-9676-708FCAA4D3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13443" y="5837152"/>
            <a:ext cx="821732" cy="4411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C3B117A-E71A-B04C-AB91-0125DF5964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01626" y="5089589"/>
            <a:ext cx="688804" cy="687656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6C9F4749-147A-A244-A632-488E6BDFB80C}"/>
              </a:ext>
            </a:extLst>
          </p:cNvPr>
          <p:cNvSpPr/>
          <p:nvPr/>
        </p:nvSpPr>
        <p:spPr>
          <a:xfrm>
            <a:off x="3555789" y="2380601"/>
            <a:ext cx="7617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AAI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9515059-34BC-7D42-9387-F572A38BDAE0}"/>
              </a:ext>
            </a:extLst>
          </p:cNvPr>
          <p:cNvSpPr/>
          <p:nvPr/>
        </p:nvSpPr>
        <p:spPr>
          <a:xfrm>
            <a:off x="3305080" y="3670219"/>
            <a:ext cx="20249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err="1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Kubernates</a:t>
            </a:r>
            <a:endParaRPr lang="en-US" sz="2800" b="0" cap="none" spc="0" dirty="0">
              <a:ln w="0"/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92D19D-1CC7-7E4C-9725-B430A7D12506}"/>
              </a:ext>
            </a:extLst>
          </p:cNvPr>
          <p:cNvSpPr/>
          <p:nvPr/>
        </p:nvSpPr>
        <p:spPr>
          <a:xfrm>
            <a:off x="4068067" y="3038127"/>
            <a:ext cx="19255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Containers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B4F858-3320-604A-9CE3-10E16C2560DC}"/>
              </a:ext>
            </a:extLst>
          </p:cNvPr>
          <p:cNvSpPr/>
          <p:nvPr/>
        </p:nvSpPr>
        <p:spPr>
          <a:xfrm>
            <a:off x="4946505" y="2406035"/>
            <a:ext cx="1125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Cloud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0AB825-77D2-CB4A-B05F-BFD82567F200}"/>
              </a:ext>
            </a:extLst>
          </p:cNvPr>
          <p:cNvSpPr/>
          <p:nvPr/>
        </p:nvSpPr>
        <p:spPr>
          <a:xfrm>
            <a:off x="248017" y="3438990"/>
            <a:ext cx="26003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Sustainability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A5A1E4-19AF-B04E-B034-C8B1EB2F6706}"/>
              </a:ext>
            </a:extLst>
          </p:cNvPr>
          <p:cNvSpPr/>
          <p:nvPr/>
        </p:nvSpPr>
        <p:spPr>
          <a:xfrm>
            <a:off x="238454" y="2702340"/>
            <a:ext cx="28712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Interoperability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2F9BDB9-3D3C-194C-BD60-AF9A1B0B2FB1}"/>
              </a:ext>
            </a:extLst>
          </p:cNvPr>
          <p:cNvSpPr/>
          <p:nvPr/>
        </p:nvSpPr>
        <p:spPr>
          <a:xfrm>
            <a:off x="2463103" y="4422288"/>
            <a:ext cx="23839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Public Clouds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58C9E64-D3A6-4A43-B9DE-64B25BE11C2D}"/>
              </a:ext>
            </a:extLst>
          </p:cNvPr>
          <p:cNvSpPr/>
          <p:nvPr/>
        </p:nvSpPr>
        <p:spPr>
          <a:xfrm>
            <a:off x="6236939" y="3834652"/>
            <a:ext cx="2622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Data Discovery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90C5595-9713-4948-9668-2BCC90246F4B}"/>
              </a:ext>
            </a:extLst>
          </p:cNvPr>
          <p:cNvSpPr/>
          <p:nvPr/>
        </p:nvSpPr>
        <p:spPr>
          <a:xfrm>
            <a:off x="4362657" y="5577600"/>
            <a:ext cx="25218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Data Proximity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4D4AAF8-34F3-EF48-9DBA-29964C09E8A7}"/>
              </a:ext>
            </a:extLst>
          </p:cNvPr>
          <p:cNvGrpSpPr/>
          <p:nvPr/>
        </p:nvGrpSpPr>
        <p:grpSpPr>
          <a:xfrm>
            <a:off x="2546028" y="2738647"/>
            <a:ext cx="3863527" cy="1405148"/>
            <a:chOff x="7004342" y="2033842"/>
            <a:chExt cx="3863527" cy="140514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DDAE167-A374-3C4E-B38E-90C1F6D69B3C}"/>
                </a:ext>
              </a:extLst>
            </p:cNvPr>
            <p:cNvSpPr/>
            <p:nvPr/>
          </p:nvSpPr>
          <p:spPr>
            <a:xfrm>
              <a:off x="7004342" y="2033842"/>
              <a:ext cx="3863527" cy="14051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D0CD63B-9BCD-1649-9AE3-974C8D58143F}"/>
                </a:ext>
              </a:extLst>
            </p:cNvPr>
            <p:cNvSpPr/>
            <p:nvPr/>
          </p:nvSpPr>
          <p:spPr>
            <a:xfrm>
              <a:off x="7175293" y="2274751"/>
              <a:ext cx="3653665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gradFill flip="none" rotWithShape="1">
                    <a:gsLst>
                      <a:gs pos="0">
                        <a:schemeClr val="accent2">
                          <a:lumMod val="67000"/>
                        </a:schemeClr>
                      </a:gs>
                      <a:gs pos="48000">
                        <a:schemeClr val="accent2">
                          <a:lumMod val="97000"/>
                          <a:lumOff val="3000"/>
                        </a:schemeClr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Standards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1F5E41A-7161-CA47-82FB-FD5DD6C480B3}"/>
              </a:ext>
            </a:extLst>
          </p:cNvPr>
          <p:cNvSpPr/>
          <p:nvPr/>
        </p:nvSpPr>
        <p:spPr>
          <a:xfrm>
            <a:off x="6289401" y="2838140"/>
            <a:ext cx="9428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HPC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9AC44E-FB82-424D-96D5-025B56E85DE7}"/>
              </a:ext>
            </a:extLst>
          </p:cNvPr>
          <p:cNvSpPr/>
          <p:nvPr/>
        </p:nvSpPr>
        <p:spPr>
          <a:xfrm>
            <a:off x="5623579" y="4801321"/>
            <a:ext cx="32816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Software </a:t>
            </a:r>
            <a:r>
              <a:rPr lang="en-US" sz="28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</a:rPr>
              <a:t>Discovery</a:t>
            </a:r>
          </a:p>
        </p:txBody>
      </p:sp>
    </p:spTree>
    <p:extLst>
      <p:ext uri="{BB962C8B-B14F-4D97-AF65-F5344CB8AC3E}">
        <p14:creationId xmlns:p14="http://schemas.microsoft.com/office/powerpoint/2010/main" val="149554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40" grpId="0"/>
      <p:bldP spid="41" grpId="0"/>
      <p:bldP spid="42" grpId="0"/>
      <p:bldP spid="45" grpId="0"/>
      <p:bldP spid="47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platforms: towards data science (Astronomy)</dc:title>
  <dc:creator>Rita Meneses</dc:creator>
  <cp:lastModifiedBy>Giuliano Taffoni</cp:lastModifiedBy>
  <cp:revision>7</cp:revision>
  <dcterms:created xsi:type="dcterms:W3CDTF">2018-11-20T16:31:33Z</dcterms:created>
  <dcterms:modified xsi:type="dcterms:W3CDTF">2019-10-10T08:24:31Z</dcterms:modified>
</cp:coreProperties>
</file>