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/>
    <p:restoredTop sz="96327"/>
  </p:normalViewPr>
  <p:slideViewPr>
    <p:cSldViewPr snapToGrid="0" snapToObjects="1">
      <p:cViewPr varScale="1">
        <p:scale>
          <a:sx n="127" d="100"/>
          <a:sy n="127" d="100"/>
        </p:scale>
        <p:origin x="29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81" name="Shape 18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0000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6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0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1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256D8-F738-10ED-5495-962B6501E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GRITS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7" r:id="rId6"/>
    <p:sldLayoutId id="2147483659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ransition spd="med"/>
  <p:hf sldNum="0" hdr="0" dt="0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9C037-3DB5-D55D-698A-BCFB02D6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IVOA Participation in the IAU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0C1D1-F588-78A5-6596-65F34CD4B0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“The IAU and the IVOA: The Story So Far” Bruce Berriman</a:t>
            </a:r>
          </a:p>
          <a:p>
            <a:endParaRPr lang="en-US" dirty="0"/>
          </a:p>
          <a:p>
            <a:r>
              <a:rPr lang="en-US" dirty="0"/>
              <a:t>“The Virtual Astronomy Classroom: New Frontiers in Science Education” Priya Hasan</a:t>
            </a:r>
          </a:p>
          <a:p>
            <a:endParaRPr lang="en-US" dirty="0"/>
          </a:p>
          <a:p>
            <a:r>
              <a:rPr lang="en-US" dirty="0"/>
              <a:t>“Virtual Observatory Tools for Students and Educators in Africa: Workshop at IAU GA 2024” Mark Allen</a:t>
            </a:r>
          </a:p>
        </p:txBody>
      </p:sp>
    </p:spTree>
    <p:extLst>
      <p:ext uri="{BB962C8B-B14F-4D97-AF65-F5344CB8AC3E}">
        <p14:creationId xmlns:p14="http://schemas.microsoft.com/office/powerpoint/2010/main" val="26868818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25349</TotalTime>
  <Words>52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IVOA Participation in the IAU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of FAIR Principles in Astronomy  </dc:title>
  <cp:lastModifiedBy>Berriman, Graham (Bruce)</cp:lastModifiedBy>
  <cp:revision>148</cp:revision>
  <cp:lastPrinted>2024-10-16T21:44:55Z</cp:lastPrinted>
  <dcterms:modified xsi:type="dcterms:W3CDTF">2025-06-02T17:44:37Z</dcterms:modified>
</cp:coreProperties>
</file>