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81" r:id="rId1"/>
  </p:sldMasterIdLst>
  <p:notesMasterIdLst>
    <p:notesMasterId r:id="rId19"/>
  </p:notesMasterIdLst>
  <p:handoutMasterIdLst>
    <p:handoutMasterId r:id="rId20"/>
  </p:handoutMasterIdLst>
  <p:sldIdLst>
    <p:sldId id="537" r:id="rId2"/>
    <p:sldId id="642" r:id="rId3"/>
    <p:sldId id="653" r:id="rId4"/>
    <p:sldId id="645" r:id="rId5"/>
    <p:sldId id="649" r:id="rId6"/>
    <p:sldId id="643" r:id="rId7"/>
    <p:sldId id="647" r:id="rId8"/>
    <p:sldId id="648" r:id="rId9"/>
    <p:sldId id="650" r:id="rId10"/>
    <p:sldId id="646" r:id="rId11"/>
    <p:sldId id="644" r:id="rId12"/>
    <p:sldId id="651" r:id="rId13"/>
    <p:sldId id="652" r:id="rId14"/>
    <p:sldId id="655" r:id="rId15"/>
    <p:sldId id="632" r:id="rId16"/>
    <p:sldId id="657" r:id="rId17"/>
    <p:sldId id="654" r:id="rId1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9D2ED"/>
    <a:srgbClr val="B9D1ED"/>
    <a:srgbClr val="FFFFFF"/>
    <a:srgbClr val="9D0000"/>
    <a:srgbClr val="FFFF00"/>
    <a:srgbClr val="FFB601"/>
    <a:srgbClr val="FF9900"/>
    <a:srgbClr val="000C52"/>
    <a:srgbClr val="493AA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5" autoAdjust="0"/>
    <p:restoredTop sz="94671" autoAdjust="0"/>
  </p:normalViewPr>
  <p:slideViewPr>
    <p:cSldViewPr>
      <p:cViewPr>
        <p:scale>
          <a:sx n="112" d="100"/>
          <a:sy n="112" d="100"/>
        </p:scale>
        <p:origin x="-472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A1E15-B199-4E23-9C88-03BF75848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E29F7CF-B9AD-4F7D-AC40-90ADB63ED950}">
      <dgm:prSet custT="1"/>
      <dgm:spPr/>
      <dgm:t>
        <a:bodyPr/>
        <a:lstStyle/>
        <a:p>
          <a:pPr rtl="0"/>
          <a:endParaRPr lang="en-CA" sz="3600" dirty="0"/>
        </a:p>
      </dgm:t>
    </dgm:pt>
    <dgm:pt modelId="{CEBDDF06-C657-4933-98FE-E33385037BF2}" type="parTrans" cxnId="{FE9701C8-6B03-4777-A6F5-0E1FEEB4DAED}">
      <dgm:prSet/>
      <dgm:spPr/>
      <dgm:t>
        <a:bodyPr/>
        <a:lstStyle/>
        <a:p>
          <a:endParaRPr lang="en-CA"/>
        </a:p>
      </dgm:t>
    </dgm:pt>
    <dgm:pt modelId="{3A63ABEF-C1D7-4C94-90BE-FDBC462F1B02}" type="sibTrans" cxnId="{FE9701C8-6B03-4777-A6F5-0E1FEEB4DAED}">
      <dgm:prSet/>
      <dgm:spPr/>
      <dgm:t>
        <a:bodyPr/>
        <a:lstStyle/>
        <a:p>
          <a:endParaRPr lang="en-CA"/>
        </a:p>
      </dgm:t>
    </dgm:pt>
    <dgm:pt modelId="{217C7B38-07DA-45A2-84F1-B10CA3F62A24}" type="pres">
      <dgm:prSet presAssocID="{FEBA1E15-B199-4E23-9C88-03BF758489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974C62C5-88B4-4AEE-A3FC-92CA99FD4F44}" type="pres">
      <dgm:prSet presAssocID="{FEBA1E15-B199-4E23-9C88-03BF758489F3}" presName="Name1" presStyleCnt="0"/>
      <dgm:spPr/>
      <dgm:t>
        <a:bodyPr/>
        <a:lstStyle/>
        <a:p>
          <a:endParaRPr lang="en-CA"/>
        </a:p>
      </dgm:t>
    </dgm:pt>
    <dgm:pt modelId="{2BC6B5CA-921C-4A72-9346-13B61C395FCB}" type="pres">
      <dgm:prSet presAssocID="{FEBA1E15-B199-4E23-9C88-03BF758489F3}" presName="cycle" presStyleCnt="0"/>
      <dgm:spPr/>
      <dgm:t>
        <a:bodyPr/>
        <a:lstStyle/>
        <a:p>
          <a:endParaRPr lang="en-CA"/>
        </a:p>
      </dgm:t>
    </dgm:pt>
    <dgm:pt modelId="{273F0648-4EBA-499F-93C2-CEB5D9A5FCC8}" type="pres">
      <dgm:prSet presAssocID="{FEBA1E15-B199-4E23-9C88-03BF758489F3}" presName="srcNode" presStyleLbl="node1" presStyleIdx="0" presStyleCnt="1"/>
      <dgm:spPr/>
      <dgm:t>
        <a:bodyPr/>
        <a:lstStyle/>
        <a:p>
          <a:endParaRPr lang="en-CA"/>
        </a:p>
      </dgm:t>
    </dgm:pt>
    <dgm:pt modelId="{20E7B157-59E4-4AEE-9AB4-9E12046EEFFC}" type="pres">
      <dgm:prSet presAssocID="{FEBA1E15-B199-4E23-9C88-03BF758489F3}" presName="conn" presStyleLbl="parChTrans1D2" presStyleIdx="0" presStyleCnt="1"/>
      <dgm:spPr/>
      <dgm:t>
        <a:bodyPr/>
        <a:lstStyle/>
        <a:p>
          <a:endParaRPr lang="en-CA"/>
        </a:p>
      </dgm:t>
    </dgm:pt>
    <dgm:pt modelId="{C57CB928-17B0-430C-8E10-0D625654A20D}" type="pres">
      <dgm:prSet presAssocID="{FEBA1E15-B199-4E23-9C88-03BF758489F3}" presName="extraNode" presStyleLbl="node1" presStyleIdx="0" presStyleCnt="1"/>
      <dgm:spPr/>
      <dgm:t>
        <a:bodyPr/>
        <a:lstStyle/>
        <a:p>
          <a:endParaRPr lang="en-CA"/>
        </a:p>
      </dgm:t>
    </dgm:pt>
    <dgm:pt modelId="{B6B6CB99-8D22-4889-AF33-2C106A9D5BB7}" type="pres">
      <dgm:prSet presAssocID="{FEBA1E15-B199-4E23-9C88-03BF758489F3}" presName="dstNode" presStyleLbl="node1" presStyleIdx="0" presStyleCnt="1"/>
      <dgm:spPr/>
      <dgm:t>
        <a:bodyPr/>
        <a:lstStyle/>
        <a:p>
          <a:endParaRPr lang="en-CA"/>
        </a:p>
      </dgm:t>
    </dgm:pt>
    <dgm:pt modelId="{9696760F-0DB1-47B7-A589-D7BE96798666}" type="pres">
      <dgm:prSet presAssocID="{4E29F7CF-B9AD-4F7D-AC40-90ADB63ED950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2EC4A11-AE21-444F-94CF-B227F45DEC89}" type="pres">
      <dgm:prSet presAssocID="{4E29F7CF-B9AD-4F7D-AC40-90ADB63ED950}" presName="accent_1" presStyleCnt="0"/>
      <dgm:spPr/>
      <dgm:t>
        <a:bodyPr/>
        <a:lstStyle/>
        <a:p>
          <a:endParaRPr lang="en-CA"/>
        </a:p>
      </dgm:t>
    </dgm:pt>
    <dgm:pt modelId="{B8F0C213-B1C1-44EB-9592-A4FE45DFD140}" type="pres">
      <dgm:prSet presAssocID="{4E29F7CF-B9AD-4F7D-AC40-90ADB63ED950}" presName="accentRepeatNode" presStyleLbl="solidFgAcc1" presStyleIdx="0" presStyleCnt="1" custAng="0" custScaleX="116595" custScaleY="90685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20" t="-1820" r="-1820" b="-1820"/>
          </a:stretch>
        </a:blipFill>
      </dgm:spPr>
      <dgm:t>
        <a:bodyPr/>
        <a:lstStyle/>
        <a:p>
          <a:endParaRPr lang="en-CA"/>
        </a:p>
      </dgm:t>
    </dgm:pt>
  </dgm:ptLst>
  <dgm:cxnLst>
    <dgm:cxn modelId="{FE9701C8-6B03-4777-A6F5-0E1FEEB4DAED}" srcId="{FEBA1E15-B199-4E23-9C88-03BF758489F3}" destId="{4E29F7CF-B9AD-4F7D-AC40-90ADB63ED950}" srcOrd="0" destOrd="0" parTransId="{CEBDDF06-C657-4933-98FE-E33385037BF2}" sibTransId="{3A63ABEF-C1D7-4C94-90BE-FDBC462F1B02}"/>
    <dgm:cxn modelId="{623C0177-FBAC-440D-A99A-F94F6B374C88}" type="presOf" srcId="{3A63ABEF-C1D7-4C94-90BE-FDBC462F1B02}" destId="{20E7B157-59E4-4AEE-9AB4-9E12046EEFFC}" srcOrd="0" destOrd="0" presId="urn:microsoft.com/office/officeart/2008/layout/VerticalCurvedList"/>
    <dgm:cxn modelId="{532FD39B-7835-4B9F-A491-540339BA4BF3}" type="presOf" srcId="{FEBA1E15-B199-4E23-9C88-03BF758489F3}" destId="{217C7B38-07DA-45A2-84F1-B10CA3F62A24}" srcOrd="0" destOrd="0" presId="urn:microsoft.com/office/officeart/2008/layout/VerticalCurvedList"/>
    <dgm:cxn modelId="{7AD5929A-1BF4-4391-9473-8E38F2C8F17C}" type="presOf" srcId="{4E29F7CF-B9AD-4F7D-AC40-90ADB63ED950}" destId="{9696760F-0DB1-47B7-A589-D7BE96798666}" srcOrd="0" destOrd="0" presId="urn:microsoft.com/office/officeart/2008/layout/VerticalCurvedList"/>
    <dgm:cxn modelId="{89E842E0-C405-45B4-B169-42DC8C8C2438}" type="presParOf" srcId="{217C7B38-07DA-45A2-84F1-B10CA3F62A24}" destId="{974C62C5-88B4-4AEE-A3FC-92CA99FD4F44}" srcOrd="0" destOrd="0" presId="urn:microsoft.com/office/officeart/2008/layout/VerticalCurvedList"/>
    <dgm:cxn modelId="{9E30E9D7-0F51-41AA-953A-113D288AB2EB}" type="presParOf" srcId="{974C62C5-88B4-4AEE-A3FC-92CA99FD4F44}" destId="{2BC6B5CA-921C-4A72-9346-13B61C395FCB}" srcOrd="0" destOrd="0" presId="urn:microsoft.com/office/officeart/2008/layout/VerticalCurvedList"/>
    <dgm:cxn modelId="{73FC434D-8CA7-41C0-B30C-1898EAD336B1}" type="presParOf" srcId="{2BC6B5CA-921C-4A72-9346-13B61C395FCB}" destId="{273F0648-4EBA-499F-93C2-CEB5D9A5FCC8}" srcOrd="0" destOrd="0" presId="urn:microsoft.com/office/officeart/2008/layout/VerticalCurvedList"/>
    <dgm:cxn modelId="{85DC91FA-7FB8-4131-8CFA-FC7BC71E164A}" type="presParOf" srcId="{2BC6B5CA-921C-4A72-9346-13B61C395FCB}" destId="{20E7B157-59E4-4AEE-9AB4-9E12046EEFFC}" srcOrd="1" destOrd="0" presId="urn:microsoft.com/office/officeart/2008/layout/VerticalCurvedList"/>
    <dgm:cxn modelId="{97836B2D-7EAA-479B-A8D6-323ABDD8F21E}" type="presParOf" srcId="{2BC6B5CA-921C-4A72-9346-13B61C395FCB}" destId="{C57CB928-17B0-430C-8E10-0D625654A20D}" srcOrd="2" destOrd="0" presId="urn:microsoft.com/office/officeart/2008/layout/VerticalCurvedList"/>
    <dgm:cxn modelId="{C51A5E28-B3CB-4C52-BA1A-FA3C22E0957E}" type="presParOf" srcId="{2BC6B5CA-921C-4A72-9346-13B61C395FCB}" destId="{B6B6CB99-8D22-4889-AF33-2C106A9D5BB7}" srcOrd="3" destOrd="0" presId="urn:microsoft.com/office/officeart/2008/layout/VerticalCurvedList"/>
    <dgm:cxn modelId="{C65A178D-18BC-4AC6-96B4-F9DACE19D446}" type="presParOf" srcId="{974C62C5-88B4-4AEE-A3FC-92CA99FD4F44}" destId="{9696760F-0DB1-47B7-A589-D7BE96798666}" srcOrd="1" destOrd="0" presId="urn:microsoft.com/office/officeart/2008/layout/VerticalCurvedList"/>
    <dgm:cxn modelId="{5B81629F-2355-48EA-B274-F01BBB84D473}" type="presParOf" srcId="{974C62C5-88B4-4AEE-A3FC-92CA99FD4F44}" destId="{82EC4A11-AE21-444F-94CF-B227F45DEC89}" srcOrd="2" destOrd="0" presId="urn:microsoft.com/office/officeart/2008/layout/VerticalCurvedList"/>
    <dgm:cxn modelId="{A52A3A40-6E52-4659-A4FD-A5ADE8D3E7AB}" type="presParOf" srcId="{82EC4A11-AE21-444F-94CF-B227F45DEC89}" destId="{B8F0C213-B1C1-44EB-9592-A4FE45DFD1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A1E15-B199-4E23-9C88-03BF75848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7C7B38-07DA-45A2-84F1-B10CA3F62A24}" type="pres">
      <dgm:prSet presAssocID="{FEBA1E15-B199-4E23-9C88-03BF758489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974C62C5-88B4-4AEE-A3FC-92CA99FD4F44}" type="pres">
      <dgm:prSet presAssocID="{FEBA1E15-B199-4E23-9C88-03BF758489F3}" presName="Name1" presStyleCnt="0"/>
      <dgm:spPr/>
      <dgm:t>
        <a:bodyPr/>
        <a:lstStyle/>
        <a:p>
          <a:endParaRPr lang="en-CA"/>
        </a:p>
      </dgm:t>
    </dgm:pt>
    <dgm:pt modelId="{2BC6B5CA-921C-4A72-9346-13B61C395FCB}" type="pres">
      <dgm:prSet presAssocID="{FEBA1E15-B199-4E23-9C88-03BF758489F3}" presName="cycle" presStyleCnt="0"/>
      <dgm:spPr/>
      <dgm:t>
        <a:bodyPr/>
        <a:lstStyle/>
        <a:p>
          <a:endParaRPr lang="en-CA"/>
        </a:p>
      </dgm:t>
    </dgm:pt>
    <dgm:pt modelId="{273F0648-4EBA-499F-93C2-CEB5D9A5FCC8}" type="pres">
      <dgm:prSet presAssocID="{FEBA1E15-B199-4E23-9C88-03BF758489F3}" presName="srcNode" presStyleLbl="node1" presStyleIdx="0" presStyleCnt="0"/>
      <dgm:spPr/>
      <dgm:t>
        <a:bodyPr/>
        <a:lstStyle/>
        <a:p>
          <a:endParaRPr lang="en-CA"/>
        </a:p>
      </dgm:t>
    </dgm:pt>
    <dgm:pt modelId="{20E7B157-59E4-4AEE-9AB4-9E12046EEFFC}" type="pres">
      <dgm:prSet presAssocID="{FEBA1E15-B199-4E23-9C88-03BF758489F3}" presName="conn" presStyleLbl="parChTrans1D2" presStyleIdx="0" presStyleCnt="1"/>
      <dgm:spPr/>
      <dgm:t>
        <a:bodyPr/>
        <a:lstStyle/>
        <a:p>
          <a:endParaRPr lang="en-CA"/>
        </a:p>
      </dgm:t>
    </dgm:pt>
    <dgm:pt modelId="{C57CB928-17B0-430C-8E10-0D625654A20D}" type="pres">
      <dgm:prSet presAssocID="{FEBA1E15-B199-4E23-9C88-03BF758489F3}" presName="extraNode" presStyleLbl="node1" presStyleIdx="0" presStyleCnt="0"/>
      <dgm:spPr/>
      <dgm:t>
        <a:bodyPr/>
        <a:lstStyle/>
        <a:p>
          <a:endParaRPr lang="en-CA"/>
        </a:p>
      </dgm:t>
    </dgm:pt>
    <dgm:pt modelId="{B6B6CB99-8D22-4889-AF33-2C106A9D5BB7}" type="pres">
      <dgm:prSet presAssocID="{FEBA1E15-B199-4E23-9C88-03BF758489F3}" presName="dstNode" presStyleLbl="node1" presStyleIdx="0" presStyleCnt="0"/>
      <dgm:spPr/>
      <dgm:t>
        <a:bodyPr/>
        <a:lstStyle/>
        <a:p>
          <a:endParaRPr lang="en-CA"/>
        </a:p>
      </dgm:t>
    </dgm:pt>
  </dgm:ptLst>
  <dgm:cxnLst>
    <dgm:cxn modelId="{F5AE3427-B60A-B04F-8E72-7924A58145F9}" type="presOf" srcId="{FEBA1E15-B199-4E23-9C88-03BF758489F3}" destId="{217C7B38-07DA-45A2-84F1-B10CA3F62A24}" srcOrd="0" destOrd="0" presId="urn:microsoft.com/office/officeart/2008/layout/VerticalCurvedList"/>
    <dgm:cxn modelId="{81C87772-34FE-5E49-8B9E-85019010C934}" type="presParOf" srcId="{217C7B38-07DA-45A2-84F1-B10CA3F62A24}" destId="{974C62C5-88B4-4AEE-A3FC-92CA99FD4F44}" srcOrd="0" destOrd="0" presId="urn:microsoft.com/office/officeart/2008/layout/VerticalCurvedList"/>
    <dgm:cxn modelId="{663022F0-727D-D04B-BEBB-7B78B8F3EB99}" type="presParOf" srcId="{974C62C5-88B4-4AEE-A3FC-92CA99FD4F44}" destId="{2BC6B5CA-921C-4A72-9346-13B61C395FCB}" srcOrd="0" destOrd="0" presId="urn:microsoft.com/office/officeart/2008/layout/VerticalCurvedList"/>
    <dgm:cxn modelId="{42A6854E-2F1B-1F41-8AD2-195FDC165CE7}" type="presParOf" srcId="{2BC6B5CA-921C-4A72-9346-13B61C395FCB}" destId="{273F0648-4EBA-499F-93C2-CEB5D9A5FCC8}" srcOrd="0" destOrd="0" presId="urn:microsoft.com/office/officeart/2008/layout/VerticalCurvedList"/>
    <dgm:cxn modelId="{9A7FE1BD-CF1C-4646-A830-A9936834AA79}" type="presParOf" srcId="{2BC6B5CA-921C-4A72-9346-13B61C395FCB}" destId="{20E7B157-59E4-4AEE-9AB4-9E12046EEFFC}" srcOrd="1" destOrd="0" presId="urn:microsoft.com/office/officeart/2008/layout/VerticalCurvedList"/>
    <dgm:cxn modelId="{DA999ADC-FA0A-6645-9CB8-872B6704D4EC}" type="presParOf" srcId="{2BC6B5CA-921C-4A72-9346-13B61C395FCB}" destId="{C57CB928-17B0-430C-8E10-0D625654A20D}" srcOrd="2" destOrd="0" presId="urn:microsoft.com/office/officeart/2008/layout/VerticalCurvedList"/>
    <dgm:cxn modelId="{8F99F923-E438-464E-ACF2-D6F8F7BBDC89}" type="presParOf" srcId="{2BC6B5CA-921C-4A72-9346-13B61C395FCB}" destId="{B6B6CB99-8D22-4889-AF33-2C106A9D5BB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BA1E15-B199-4E23-9C88-03BF75848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7C7B38-07DA-45A2-84F1-B10CA3F62A24}" type="pres">
      <dgm:prSet presAssocID="{FEBA1E15-B199-4E23-9C88-03BF758489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974C62C5-88B4-4AEE-A3FC-92CA99FD4F44}" type="pres">
      <dgm:prSet presAssocID="{FEBA1E15-B199-4E23-9C88-03BF758489F3}" presName="Name1" presStyleCnt="0"/>
      <dgm:spPr/>
      <dgm:t>
        <a:bodyPr/>
        <a:lstStyle/>
        <a:p>
          <a:endParaRPr lang="en-CA"/>
        </a:p>
      </dgm:t>
    </dgm:pt>
    <dgm:pt modelId="{2BC6B5CA-921C-4A72-9346-13B61C395FCB}" type="pres">
      <dgm:prSet presAssocID="{FEBA1E15-B199-4E23-9C88-03BF758489F3}" presName="cycle" presStyleCnt="0"/>
      <dgm:spPr/>
      <dgm:t>
        <a:bodyPr/>
        <a:lstStyle/>
        <a:p>
          <a:endParaRPr lang="en-CA"/>
        </a:p>
      </dgm:t>
    </dgm:pt>
    <dgm:pt modelId="{273F0648-4EBA-499F-93C2-CEB5D9A5FCC8}" type="pres">
      <dgm:prSet presAssocID="{FEBA1E15-B199-4E23-9C88-03BF758489F3}" presName="srcNode" presStyleLbl="node1" presStyleIdx="0" presStyleCnt="0"/>
      <dgm:spPr/>
      <dgm:t>
        <a:bodyPr/>
        <a:lstStyle/>
        <a:p>
          <a:endParaRPr lang="en-CA"/>
        </a:p>
      </dgm:t>
    </dgm:pt>
    <dgm:pt modelId="{20E7B157-59E4-4AEE-9AB4-9E12046EEFFC}" type="pres">
      <dgm:prSet presAssocID="{FEBA1E15-B199-4E23-9C88-03BF758489F3}" presName="conn" presStyleLbl="parChTrans1D2" presStyleIdx="0" presStyleCnt="1"/>
      <dgm:spPr/>
      <dgm:t>
        <a:bodyPr/>
        <a:lstStyle/>
        <a:p>
          <a:endParaRPr lang="en-CA"/>
        </a:p>
      </dgm:t>
    </dgm:pt>
    <dgm:pt modelId="{C57CB928-17B0-430C-8E10-0D625654A20D}" type="pres">
      <dgm:prSet presAssocID="{FEBA1E15-B199-4E23-9C88-03BF758489F3}" presName="extraNode" presStyleLbl="node1" presStyleIdx="0" presStyleCnt="0"/>
      <dgm:spPr/>
      <dgm:t>
        <a:bodyPr/>
        <a:lstStyle/>
        <a:p>
          <a:endParaRPr lang="en-CA"/>
        </a:p>
      </dgm:t>
    </dgm:pt>
    <dgm:pt modelId="{B6B6CB99-8D22-4889-AF33-2C106A9D5BB7}" type="pres">
      <dgm:prSet presAssocID="{FEBA1E15-B199-4E23-9C88-03BF758489F3}" presName="dstNode" presStyleLbl="node1" presStyleIdx="0" presStyleCnt="0"/>
      <dgm:spPr/>
      <dgm:t>
        <a:bodyPr/>
        <a:lstStyle/>
        <a:p>
          <a:endParaRPr lang="en-CA"/>
        </a:p>
      </dgm:t>
    </dgm:pt>
  </dgm:ptLst>
  <dgm:cxnLst>
    <dgm:cxn modelId="{2245FCF6-ECF5-6E44-80BA-BCFC8C1F5BB1}" type="presOf" srcId="{FEBA1E15-B199-4E23-9C88-03BF758489F3}" destId="{217C7B38-07DA-45A2-84F1-B10CA3F62A24}" srcOrd="0" destOrd="0" presId="urn:microsoft.com/office/officeart/2008/layout/VerticalCurvedList"/>
    <dgm:cxn modelId="{3F49688A-A11E-E34A-AC8B-E4DA52D3B985}" type="presParOf" srcId="{217C7B38-07DA-45A2-84F1-B10CA3F62A24}" destId="{974C62C5-88B4-4AEE-A3FC-92CA99FD4F44}" srcOrd="0" destOrd="0" presId="urn:microsoft.com/office/officeart/2008/layout/VerticalCurvedList"/>
    <dgm:cxn modelId="{230407EF-43C0-304F-ACDD-870ADF6D80A7}" type="presParOf" srcId="{974C62C5-88B4-4AEE-A3FC-92CA99FD4F44}" destId="{2BC6B5CA-921C-4A72-9346-13B61C395FCB}" srcOrd="0" destOrd="0" presId="urn:microsoft.com/office/officeart/2008/layout/VerticalCurvedList"/>
    <dgm:cxn modelId="{39CA2EF8-28E3-344A-9376-A1DBD9601105}" type="presParOf" srcId="{2BC6B5CA-921C-4A72-9346-13B61C395FCB}" destId="{273F0648-4EBA-499F-93C2-CEB5D9A5FCC8}" srcOrd="0" destOrd="0" presId="urn:microsoft.com/office/officeart/2008/layout/VerticalCurvedList"/>
    <dgm:cxn modelId="{5A151A4C-1F43-E345-A44B-9D333B4B2D26}" type="presParOf" srcId="{2BC6B5CA-921C-4A72-9346-13B61C395FCB}" destId="{20E7B157-59E4-4AEE-9AB4-9E12046EEFFC}" srcOrd="1" destOrd="0" presId="urn:microsoft.com/office/officeart/2008/layout/VerticalCurvedList"/>
    <dgm:cxn modelId="{D7E24F62-1DB7-7945-BF02-623EF6BBF946}" type="presParOf" srcId="{2BC6B5CA-921C-4A72-9346-13B61C395FCB}" destId="{C57CB928-17B0-430C-8E10-0D625654A20D}" srcOrd="2" destOrd="0" presId="urn:microsoft.com/office/officeart/2008/layout/VerticalCurvedList"/>
    <dgm:cxn modelId="{E466E617-D87A-F245-A459-1E6204701BA2}" type="presParOf" srcId="{2BC6B5CA-921C-4A72-9346-13B61C395FCB}" destId="{B6B6CB99-8D22-4889-AF33-2C106A9D5BB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A1E15-B199-4E23-9C88-03BF758489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217C7B38-07DA-45A2-84F1-B10CA3F62A24}" type="pres">
      <dgm:prSet presAssocID="{FEBA1E15-B199-4E23-9C88-03BF758489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974C62C5-88B4-4AEE-A3FC-92CA99FD4F44}" type="pres">
      <dgm:prSet presAssocID="{FEBA1E15-B199-4E23-9C88-03BF758489F3}" presName="Name1" presStyleCnt="0"/>
      <dgm:spPr/>
      <dgm:t>
        <a:bodyPr/>
        <a:lstStyle/>
        <a:p>
          <a:endParaRPr lang="en-CA"/>
        </a:p>
      </dgm:t>
    </dgm:pt>
    <dgm:pt modelId="{2BC6B5CA-921C-4A72-9346-13B61C395FCB}" type="pres">
      <dgm:prSet presAssocID="{FEBA1E15-B199-4E23-9C88-03BF758489F3}" presName="cycle" presStyleCnt="0"/>
      <dgm:spPr/>
      <dgm:t>
        <a:bodyPr/>
        <a:lstStyle/>
        <a:p>
          <a:endParaRPr lang="en-CA"/>
        </a:p>
      </dgm:t>
    </dgm:pt>
    <dgm:pt modelId="{273F0648-4EBA-499F-93C2-CEB5D9A5FCC8}" type="pres">
      <dgm:prSet presAssocID="{FEBA1E15-B199-4E23-9C88-03BF758489F3}" presName="srcNode" presStyleLbl="node1" presStyleIdx="0" presStyleCnt="0"/>
      <dgm:spPr/>
      <dgm:t>
        <a:bodyPr/>
        <a:lstStyle/>
        <a:p>
          <a:endParaRPr lang="en-CA"/>
        </a:p>
      </dgm:t>
    </dgm:pt>
    <dgm:pt modelId="{20E7B157-59E4-4AEE-9AB4-9E12046EEFFC}" type="pres">
      <dgm:prSet presAssocID="{FEBA1E15-B199-4E23-9C88-03BF758489F3}" presName="conn" presStyleLbl="parChTrans1D2" presStyleIdx="0" presStyleCnt="1"/>
      <dgm:spPr/>
      <dgm:t>
        <a:bodyPr/>
        <a:lstStyle/>
        <a:p>
          <a:endParaRPr lang="en-CA"/>
        </a:p>
      </dgm:t>
    </dgm:pt>
    <dgm:pt modelId="{C57CB928-17B0-430C-8E10-0D625654A20D}" type="pres">
      <dgm:prSet presAssocID="{FEBA1E15-B199-4E23-9C88-03BF758489F3}" presName="extraNode" presStyleLbl="node1" presStyleIdx="0" presStyleCnt="0"/>
      <dgm:spPr/>
      <dgm:t>
        <a:bodyPr/>
        <a:lstStyle/>
        <a:p>
          <a:endParaRPr lang="en-CA"/>
        </a:p>
      </dgm:t>
    </dgm:pt>
    <dgm:pt modelId="{B6B6CB99-8D22-4889-AF33-2C106A9D5BB7}" type="pres">
      <dgm:prSet presAssocID="{FEBA1E15-B199-4E23-9C88-03BF758489F3}" presName="dstNode" presStyleLbl="node1" presStyleIdx="0" presStyleCnt="0"/>
      <dgm:spPr/>
      <dgm:t>
        <a:bodyPr/>
        <a:lstStyle/>
        <a:p>
          <a:endParaRPr lang="en-CA"/>
        </a:p>
      </dgm:t>
    </dgm:pt>
  </dgm:ptLst>
  <dgm:cxnLst>
    <dgm:cxn modelId="{E8DFC582-E2AC-A541-B2CE-CEF43D025441}" type="presOf" srcId="{FEBA1E15-B199-4E23-9C88-03BF758489F3}" destId="{217C7B38-07DA-45A2-84F1-B10CA3F62A24}" srcOrd="0" destOrd="0" presId="urn:microsoft.com/office/officeart/2008/layout/VerticalCurvedList"/>
    <dgm:cxn modelId="{9BEBAFB1-68E4-964E-BFDD-A4DF1E0CF5AA}" type="presParOf" srcId="{217C7B38-07DA-45A2-84F1-B10CA3F62A24}" destId="{974C62C5-88B4-4AEE-A3FC-92CA99FD4F44}" srcOrd="0" destOrd="0" presId="urn:microsoft.com/office/officeart/2008/layout/VerticalCurvedList"/>
    <dgm:cxn modelId="{07CBC68F-8320-8E48-B785-AE5F6FA34099}" type="presParOf" srcId="{974C62C5-88B4-4AEE-A3FC-92CA99FD4F44}" destId="{2BC6B5CA-921C-4A72-9346-13B61C395FCB}" srcOrd="0" destOrd="0" presId="urn:microsoft.com/office/officeart/2008/layout/VerticalCurvedList"/>
    <dgm:cxn modelId="{27250939-5B0D-F54B-B574-1517DB7F91F8}" type="presParOf" srcId="{2BC6B5CA-921C-4A72-9346-13B61C395FCB}" destId="{273F0648-4EBA-499F-93C2-CEB5D9A5FCC8}" srcOrd="0" destOrd="0" presId="urn:microsoft.com/office/officeart/2008/layout/VerticalCurvedList"/>
    <dgm:cxn modelId="{E658CCA5-0926-C347-BFC3-269515EDE115}" type="presParOf" srcId="{2BC6B5CA-921C-4A72-9346-13B61C395FCB}" destId="{20E7B157-59E4-4AEE-9AB4-9E12046EEFFC}" srcOrd="1" destOrd="0" presId="urn:microsoft.com/office/officeart/2008/layout/VerticalCurvedList"/>
    <dgm:cxn modelId="{D75D47FE-3B85-3343-896F-2512F33CEF24}" type="presParOf" srcId="{2BC6B5CA-921C-4A72-9346-13B61C395FCB}" destId="{C57CB928-17B0-430C-8E10-0D625654A20D}" srcOrd="2" destOrd="0" presId="urn:microsoft.com/office/officeart/2008/layout/VerticalCurvedList"/>
    <dgm:cxn modelId="{752CF884-EC81-E349-8024-2B89884AB917}" type="presParOf" srcId="{2BC6B5CA-921C-4A72-9346-13B61C395FCB}" destId="{B6B6CB99-8D22-4889-AF33-2C106A9D5BB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7B157-59E4-4AEE-9AB4-9E12046EEFFC}">
      <dsp:nvSpPr>
        <dsp:cNvPr id="0" name=""/>
        <dsp:cNvSpPr/>
      </dsp:nvSpPr>
      <dsp:spPr>
        <a:xfrm>
          <a:off x="-1154535" y="-201995"/>
          <a:ext cx="1546992" cy="1546992"/>
        </a:xfrm>
        <a:prstGeom prst="blockArc">
          <a:avLst>
            <a:gd name="adj1" fmla="val 18900000"/>
            <a:gd name="adj2" fmla="val 2700000"/>
            <a:gd name="adj3" fmla="val 13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6760F-0DB1-47B7-A589-D7BE96798666}">
      <dsp:nvSpPr>
        <dsp:cNvPr id="0" name=""/>
        <dsp:cNvSpPr/>
      </dsp:nvSpPr>
      <dsp:spPr>
        <a:xfrm>
          <a:off x="382196" y="289169"/>
          <a:ext cx="7876686" cy="564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628" tIns="91440" rIns="91440" bIns="9144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600" kern="1200" dirty="0"/>
        </a:p>
      </dsp:txBody>
      <dsp:txXfrm>
        <a:off x="382196" y="289169"/>
        <a:ext cx="7876686" cy="564661"/>
      </dsp:txXfrm>
    </dsp:sp>
    <dsp:sp modelId="{B8F0C213-B1C1-44EB-9592-A4FE45DFD140}">
      <dsp:nvSpPr>
        <dsp:cNvPr id="0" name=""/>
        <dsp:cNvSpPr/>
      </dsp:nvSpPr>
      <dsp:spPr>
        <a:xfrm>
          <a:off x="-29282" y="251460"/>
          <a:ext cx="822958" cy="640078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20" t="-1820" r="-1820" b="-182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7B219D-9036-134B-A17F-E98D29B2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6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1F5D7B4-8D03-2E4C-B4E0-74512E69D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1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7CBCA-D2C1-4666-9091-9A6280AD72B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4054" y="3690602"/>
            <a:ext cx="6858000" cy="11065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437112"/>
            <a:ext cx="6858000" cy="122073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4"/>
            <a:ext cx="7315200" cy="1149077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941168"/>
            <a:ext cx="7315200" cy="79288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899592" y="3648076"/>
            <a:ext cx="233883" cy="1149076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899592" y="4941168"/>
            <a:ext cx="243408" cy="79288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457200" y="1340768"/>
            <a:ext cx="8229600" cy="4816192"/>
          </a:xfrm>
        </p:spPr>
        <p:txBody>
          <a:bodyPr/>
          <a:lstStyle>
            <a:lvl1pPr>
              <a:defRPr/>
            </a:lvl1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57200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rgbClr val="000066"/>
                </a:solidFill>
                <a:latin typeface="Arial"/>
                <a:ea typeface="Times New Roman"/>
              </a:rPr>
              <a:t>Level 1</a:t>
            </a:r>
          </a:p>
          <a:p>
            <a:pPr marL="731520" lvl="1" indent="-457200">
              <a:buFont typeface="Arial" pitchFamily="34" charset="0"/>
              <a:buChar char="•"/>
            </a:pPr>
            <a:r>
              <a:rPr lang="en-CA" sz="1900" dirty="0" smtClean="0">
                <a:solidFill>
                  <a:srgbClr val="000066"/>
                </a:solidFill>
                <a:latin typeface="Arial"/>
                <a:ea typeface="Times New Roman"/>
              </a:rPr>
              <a:t>Level 2 </a:t>
            </a:r>
          </a:p>
          <a:p>
            <a:pPr marL="1005840" lvl="2" indent="-457200">
              <a:buFont typeface="Arial" pitchFamily="34" charset="0"/>
              <a:buChar char="•"/>
            </a:pPr>
            <a:r>
              <a:rPr lang="en-CA" sz="1600" dirty="0" smtClean="0">
                <a:solidFill>
                  <a:srgbClr val="000066"/>
                </a:solidFill>
                <a:latin typeface="Arial"/>
                <a:ea typeface="Times New Roman"/>
              </a:rPr>
              <a:t>Level 3</a:t>
            </a:r>
          </a:p>
          <a:p>
            <a:pPr lvl="3" eaLnBrk="1" latinLnBrk="0" hangingPunct="1"/>
            <a:r>
              <a:rPr kumimoji="0" lang="en-US" dirty="0" smtClean="0"/>
              <a:t>Level 4 </a:t>
            </a:r>
          </a:p>
          <a:p>
            <a:pPr lvl="4" eaLnBrk="1" latinLnBrk="0" hangingPunct="1"/>
            <a:r>
              <a:rPr kumimoji="0" lang="en-US" dirty="0" smtClean="0"/>
              <a:t>Level 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5760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 hasCustomPrompt="1"/>
          </p:nvPr>
        </p:nvSpPr>
        <p:spPr>
          <a:xfrm>
            <a:off x="457200" y="1340768"/>
            <a:ext cx="4041648" cy="4816192"/>
          </a:xfrm>
        </p:spPr>
        <p:txBody>
          <a:bodyPr/>
          <a:lstStyle>
            <a:lvl1pPr>
              <a:defRPr/>
            </a:lvl1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57200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rgbClr val="000066"/>
                </a:solidFill>
                <a:latin typeface="Arial"/>
                <a:ea typeface="Times New Roman"/>
              </a:rPr>
              <a:t>Level 1</a:t>
            </a:r>
          </a:p>
          <a:p>
            <a:pPr marL="731520" lvl="1" indent="-457200">
              <a:buFont typeface="Arial" pitchFamily="34" charset="0"/>
              <a:buChar char="•"/>
            </a:pPr>
            <a:r>
              <a:rPr lang="en-CA" sz="1900" dirty="0" smtClean="0">
                <a:solidFill>
                  <a:srgbClr val="000066"/>
                </a:solidFill>
                <a:latin typeface="Arial"/>
                <a:ea typeface="Times New Roman"/>
              </a:rPr>
              <a:t>Level 2 </a:t>
            </a:r>
          </a:p>
          <a:p>
            <a:pPr marL="1005840" lvl="2" indent="-457200">
              <a:buFont typeface="Arial" pitchFamily="34" charset="0"/>
              <a:buChar char="•"/>
            </a:pPr>
            <a:r>
              <a:rPr lang="en-CA" sz="1600" dirty="0" smtClean="0">
                <a:solidFill>
                  <a:srgbClr val="000066"/>
                </a:solidFill>
                <a:latin typeface="Arial"/>
                <a:ea typeface="Times New Roman"/>
              </a:rPr>
              <a:t>Level 3</a:t>
            </a:r>
          </a:p>
          <a:p>
            <a:pPr lvl="3" eaLnBrk="1" latinLnBrk="0" hangingPunct="1"/>
            <a:r>
              <a:rPr kumimoji="0" lang="en-US" dirty="0" smtClean="0"/>
              <a:t>Level 4 </a:t>
            </a:r>
          </a:p>
          <a:p>
            <a:pPr lvl="4" eaLnBrk="1" latinLnBrk="0" hangingPunct="1"/>
            <a:r>
              <a:rPr kumimoji="0" lang="en-US" dirty="0" smtClean="0"/>
              <a:t>Level 5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 hasCustomPrompt="1"/>
          </p:nvPr>
        </p:nvSpPr>
        <p:spPr>
          <a:xfrm>
            <a:off x="4632198" y="1340768"/>
            <a:ext cx="4041648" cy="4813144"/>
          </a:xfrm>
        </p:spPr>
        <p:txBody>
          <a:bodyPr/>
          <a:lstStyle>
            <a:lvl1pPr>
              <a:defRPr/>
            </a:lvl1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57200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rgbClr val="000066"/>
                </a:solidFill>
                <a:latin typeface="Arial"/>
                <a:ea typeface="Times New Roman"/>
              </a:rPr>
              <a:t>Level 1</a:t>
            </a:r>
          </a:p>
          <a:p>
            <a:pPr marL="731520" lvl="1" indent="-457200">
              <a:buFont typeface="Arial" pitchFamily="34" charset="0"/>
              <a:buChar char="•"/>
            </a:pPr>
            <a:r>
              <a:rPr lang="en-CA" sz="1900" dirty="0" smtClean="0">
                <a:solidFill>
                  <a:srgbClr val="000066"/>
                </a:solidFill>
                <a:latin typeface="Arial"/>
                <a:ea typeface="Times New Roman"/>
              </a:rPr>
              <a:t>Level 2 </a:t>
            </a:r>
          </a:p>
          <a:p>
            <a:pPr marL="1005840" lvl="2" indent="-457200">
              <a:buFont typeface="Arial" pitchFamily="34" charset="0"/>
              <a:buChar char="•"/>
            </a:pPr>
            <a:r>
              <a:rPr lang="en-CA" sz="1600" dirty="0" smtClean="0">
                <a:solidFill>
                  <a:srgbClr val="000066"/>
                </a:solidFill>
                <a:latin typeface="Arial"/>
                <a:ea typeface="Times New Roman"/>
              </a:rPr>
              <a:t>Level 3</a:t>
            </a:r>
          </a:p>
          <a:p>
            <a:pPr lvl="3" eaLnBrk="1" latinLnBrk="0" hangingPunct="1"/>
            <a:r>
              <a:rPr kumimoji="0" lang="en-US" dirty="0" smtClean="0"/>
              <a:t>Level 4 </a:t>
            </a:r>
          </a:p>
          <a:p>
            <a:pPr lvl="4" eaLnBrk="1" latinLnBrk="0" hangingPunct="1"/>
            <a:r>
              <a:rPr kumimoji="0" lang="en-US" dirty="0" smtClean="0"/>
              <a:t>Level 5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5760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5760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427168" cy="57606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03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diagramData" Target="../diagrams/data1.xml"/><Relationship Id="rId8" Type="http://schemas.openxmlformats.org/officeDocument/2006/relationships/diagramLayout" Target="../diagrams/layout1.xml"/><Relationship Id="rId9" Type="http://schemas.openxmlformats.org/officeDocument/2006/relationships/diagramQuickStyle" Target="../diagrams/quickStyle1.xml"/><Relationship Id="rId10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8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200" dirty="0" smtClean="0">
                <a:solidFill>
                  <a:srgbClr val="000066"/>
                </a:solidFill>
                <a:latin typeface="Arial"/>
                <a:ea typeface="Times New Roman"/>
              </a:rPr>
              <a:t>Level 1</a:t>
            </a:r>
          </a:p>
          <a:p>
            <a:pPr marL="731520" lvl="1" indent="-457200">
              <a:buFont typeface="Arial" pitchFamily="34" charset="0"/>
              <a:buChar char="•"/>
            </a:pPr>
            <a:r>
              <a:rPr lang="en-CA" sz="1900" dirty="0" smtClean="0">
                <a:solidFill>
                  <a:srgbClr val="000066"/>
                </a:solidFill>
                <a:latin typeface="Arial"/>
                <a:ea typeface="Times New Roman"/>
              </a:rPr>
              <a:t>Level 2 </a:t>
            </a:r>
          </a:p>
          <a:p>
            <a:pPr marL="1005840" lvl="2" indent="-457200">
              <a:buFont typeface="Arial" pitchFamily="34" charset="0"/>
              <a:buChar char="•"/>
            </a:pPr>
            <a:r>
              <a:rPr lang="en-CA" sz="1600" dirty="0" smtClean="0">
                <a:solidFill>
                  <a:srgbClr val="000066"/>
                </a:solidFill>
                <a:latin typeface="Arial"/>
                <a:ea typeface="Times New Roman"/>
              </a:rPr>
              <a:t>Level 3</a:t>
            </a:r>
          </a:p>
          <a:p>
            <a:pPr lvl="3" eaLnBrk="1" latinLnBrk="0" hangingPunct="1"/>
            <a:r>
              <a:rPr kumimoji="0" lang="en-US" dirty="0" smtClean="0"/>
              <a:t>Level 4 </a:t>
            </a:r>
          </a:p>
          <a:p>
            <a:pPr lvl="4" eaLnBrk="1" latinLnBrk="0" hangingPunct="1"/>
            <a:r>
              <a:rPr kumimoji="0" lang="en-US" dirty="0" smtClean="0"/>
              <a:t>Level 5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9" name="Diagram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80258322"/>
              </p:ext>
            </p:extLst>
          </p:nvPr>
        </p:nvGraphicFramePr>
        <p:xfrm>
          <a:off x="457200" y="18288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611560" y="6381328"/>
            <a:ext cx="4392488" cy="432048"/>
          </a:xfrm>
          <a:prstGeom prst="rect">
            <a:avLst/>
          </a:prstGeom>
          <a:effectLst>
            <a:glow rad="914400">
              <a:schemeClr val="tx1">
                <a:alpha val="86000"/>
              </a:schemeClr>
            </a:glo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Review</a:t>
            </a:r>
            <a:r>
              <a:rPr lang="en-CA" sz="1400" baseline="0" dirty="0" smtClean="0">
                <a:solidFill>
                  <a:srgbClr val="000066"/>
                </a:solidFill>
                <a:ea typeface="Times New Roman"/>
              </a:rPr>
              <a:t> of standards process</a:t>
            </a: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 </a:t>
            </a: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2016-05-</a:t>
            </a: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09</a:t>
            </a:r>
            <a:endParaRPr lang="en-CA" sz="1400" dirty="0">
              <a:solidFill>
                <a:srgbClr val="000066"/>
              </a:solidFill>
              <a:ea typeface="Times New Roman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endParaRPr lang="en-CA" sz="2400" dirty="0">
              <a:solidFill>
                <a:srgbClr val="000066"/>
              </a:solidFill>
              <a:latin typeface="Arial"/>
              <a:ea typeface="Times New Roman"/>
            </a:endParaRPr>
          </a:p>
        </p:txBody>
      </p: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580112" y="6384434"/>
            <a:ext cx="3024336" cy="432048"/>
          </a:xfrm>
          <a:prstGeom prst="rect">
            <a:avLst/>
          </a:prstGeom>
          <a:effectLst>
            <a:glow rad="914400">
              <a:schemeClr val="tx1">
                <a:alpha val="86000"/>
              </a:schemeClr>
            </a:glow>
          </a:effectLst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Matthew</a:t>
            </a:r>
            <a:r>
              <a:rPr lang="en-CA" sz="1400" baseline="0" dirty="0" smtClean="0">
                <a:solidFill>
                  <a:srgbClr val="000066"/>
                </a:solidFill>
                <a:ea typeface="Times New Roman"/>
              </a:rPr>
              <a:t> </a:t>
            </a:r>
            <a:r>
              <a:rPr lang="en-CA" sz="1400" baseline="0" dirty="0" smtClean="0">
                <a:solidFill>
                  <a:srgbClr val="000066"/>
                </a:solidFill>
                <a:ea typeface="Times New Roman"/>
              </a:rPr>
              <a:t>Graham </a:t>
            </a:r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–</a:t>
            </a:r>
            <a:r>
              <a:rPr lang="en-CA" sz="1400" baseline="0" dirty="0" smtClean="0">
                <a:solidFill>
                  <a:srgbClr val="000066"/>
                </a:solidFill>
                <a:ea typeface="Times New Roman"/>
              </a:rPr>
              <a:t> </a:t>
            </a:r>
            <a:fld id="{38B09293-03FC-4099-90D1-3DF4BFA30BAE}" type="slidenum">
              <a:rPr lang="en-CA" sz="1400" smtClean="0">
                <a:solidFill>
                  <a:srgbClr val="000066"/>
                </a:solidFill>
                <a:ea typeface="Times New Roman"/>
              </a:rPr>
              <a:t>‹#›</a:t>
            </a:fld>
            <a:r>
              <a:rPr lang="en-CA" sz="1400" dirty="0" smtClean="0">
                <a:solidFill>
                  <a:srgbClr val="000066"/>
                </a:solidFill>
                <a:ea typeface="Times New Roman"/>
              </a:rPr>
              <a:t>  </a:t>
            </a:r>
            <a:endParaRPr lang="en-CA" sz="1400" dirty="0">
              <a:solidFill>
                <a:srgbClr val="000066"/>
              </a:solidFill>
              <a:ea typeface="Times New Roman"/>
            </a:endParaRPr>
          </a:p>
          <a:p>
            <a:pPr marL="457200" indent="-457200" algn="r" fontAlgn="auto">
              <a:spcAft>
                <a:spcPts val="0"/>
              </a:spcAft>
              <a:buFont typeface="Arial" pitchFamily="34" charset="0"/>
              <a:buChar char="•"/>
            </a:pPr>
            <a:endParaRPr lang="en-CA" sz="2400" dirty="0">
              <a:solidFill>
                <a:srgbClr val="000066"/>
              </a:solidFill>
              <a:latin typeface="Arial"/>
              <a:ea typeface="Times New Roman"/>
            </a:endParaRPr>
          </a:p>
        </p:txBody>
      </p:sp>
      <p:sp>
        <p:nvSpPr>
          <p:cNvPr id="17" name="Text Placeholder 12"/>
          <p:cNvSpPr txBox="1">
            <a:spLocks/>
          </p:cNvSpPr>
          <p:nvPr userDrawn="1"/>
        </p:nvSpPr>
        <p:spPr>
          <a:xfrm>
            <a:off x="1259632" y="476672"/>
            <a:ext cx="7427168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5" r:id="rId3"/>
    <p:sldLayoutId id="2147483787" r:id="rId4"/>
    <p:sldLayoutId id="2147483795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3645024"/>
            <a:ext cx="7916863" cy="12961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A </a:t>
            </a:r>
            <a:r>
              <a:rPr lang="en-US" dirty="0" smtClean="0">
                <a:latin typeface="+mn-lt"/>
              </a:rPr>
              <a:t>review of </a:t>
            </a:r>
            <a:r>
              <a:rPr lang="en-US" dirty="0" smtClean="0">
                <a:latin typeface="+mn-lt"/>
              </a:rPr>
              <a:t>the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VO </a:t>
            </a:r>
            <a:r>
              <a:rPr lang="en-US" dirty="0" smtClean="0">
                <a:latin typeface="+mn-lt"/>
              </a:rPr>
              <a:t>standards process</a:t>
            </a:r>
            <a:endParaRPr lang="en-US" dirty="0">
              <a:latin typeface="+mn-lt"/>
            </a:endParaRP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76925"/>
            <a:ext cx="6400800" cy="88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Matthew </a:t>
            </a:r>
            <a:r>
              <a:rPr lang="en-US" sz="2400" i="1" dirty="0" smtClean="0"/>
              <a:t>Graham</a:t>
            </a:r>
            <a:endParaRPr lang="en-US" sz="24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55576" y="4941168"/>
            <a:ext cx="7916863" cy="792087"/>
          </a:xfrm>
          <a:prstGeom prst="rect">
            <a:avLst/>
          </a:prstGeom>
        </p:spPr>
        <p:txBody>
          <a:bodyPr vert="horz" anchor="t" anchorCtr="0">
            <a:normAutofit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Cape Town</a:t>
            </a:r>
            <a:endParaRPr lang="en-US" sz="2400" dirty="0">
              <a:latin typeface="+mn-lt"/>
            </a:endParaRPr>
          </a:p>
          <a:p>
            <a:pPr algn="ctr" fontAlgn="auto">
              <a:spcAft>
                <a:spcPts val="0"/>
              </a:spcAft>
            </a:pPr>
            <a:r>
              <a:rPr lang="en-US" sz="2400" dirty="0" smtClean="0">
                <a:latin typeface="+mn-lt"/>
              </a:rPr>
              <a:t>2016-05</a:t>
            </a:r>
            <a:r>
              <a:rPr lang="en-US" sz="2400" dirty="0" smtClean="0">
                <a:latin typeface="+mn-lt"/>
              </a:rPr>
              <a:t>-09</a:t>
            </a:r>
            <a:endParaRPr lang="en-US" sz="2400" dirty="0">
              <a:latin typeface="+mn-lt"/>
            </a:endParaRPr>
          </a:p>
        </p:txBody>
      </p:sp>
      <p:pic>
        <p:nvPicPr>
          <p:cNvPr id="2" name="Picture 1" descr="IVOA_Interop_May_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2583"/>
            <a:ext cx="7308304" cy="29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2012/3 the CSP identified multi-dimensional data as a </a:t>
            </a:r>
            <a:r>
              <a:rPr lang="en-US" i="1" dirty="0" smtClean="0"/>
              <a:t>scientificall</a:t>
            </a:r>
            <a:r>
              <a:rPr lang="en-US" i="1" dirty="0" smtClean="0"/>
              <a:t>y relevant</a:t>
            </a:r>
            <a:r>
              <a:rPr lang="en-US" i="1" dirty="0" smtClean="0"/>
              <a:t> </a:t>
            </a:r>
            <a:r>
              <a:rPr lang="en-US" dirty="0" smtClean="0"/>
              <a:t>priority in the community</a:t>
            </a:r>
            <a:endParaRPr lang="en-US" dirty="0" smtClean="0"/>
          </a:p>
          <a:p>
            <a:r>
              <a:rPr lang="en-US" dirty="0" smtClean="0"/>
              <a:t>At the 2013 Spring </a:t>
            </a:r>
            <a:r>
              <a:rPr lang="en-US" dirty="0" err="1" smtClean="0"/>
              <a:t>Interop</a:t>
            </a:r>
            <a:r>
              <a:rPr lang="en-US" dirty="0" smtClean="0"/>
              <a:t> an initial focus session was held with invited large projects (stakeholders):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</a:t>
            </a:r>
            <a:r>
              <a:rPr lang="en-US" dirty="0"/>
              <a:t>M</a:t>
            </a:r>
            <a:r>
              <a:rPr lang="en-US" dirty="0" smtClean="0"/>
              <a:t>ulti-d data - I</a:t>
            </a:r>
            <a:endParaRPr lang="en-US" dirty="0"/>
          </a:p>
        </p:txBody>
      </p:sp>
      <p:pic>
        <p:nvPicPr>
          <p:cNvPr id="4" name="Picture 3" descr="Screen Shot 2016-05-09 at 9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84984"/>
            <a:ext cx="7192232" cy="256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2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set of use cases for multi-d data was defined, drawn from: </a:t>
            </a:r>
          </a:p>
          <a:p>
            <a:pPr lvl="1"/>
            <a:r>
              <a:rPr lang="en-US" dirty="0" smtClean="0"/>
              <a:t>radio astronomy</a:t>
            </a:r>
          </a:p>
          <a:p>
            <a:pPr lvl="1"/>
            <a:r>
              <a:rPr lang="en-US" dirty="0" smtClean="0"/>
              <a:t>integral field spectroscopy</a:t>
            </a:r>
          </a:p>
          <a:p>
            <a:pPr lvl="1"/>
            <a:r>
              <a:rPr lang="en-US" dirty="0" smtClean="0"/>
              <a:t>simulation data</a:t>
            </a:r>
          </a:p>
          <a:p>
            <a:r>
              <a:rPr lang="en-US" dirty="0" smtClean="0"/>
              <a:t>Thes</a:t>
            </a:r>
            <a:r>
              <a:rPr lang="en-US" dirty="0" smtClean="0"/>
              <a:t>e defined a common set of operations:</a:t>
            </a:r>
            <a:endParaRPr lang="en-US" dirty="0" smtClean="0"/>
          </a:p>
          <a:p>
            <a:pPr lvl="1"/>
            <a:r>
              <a:rPr lang="en-US" dirty="0" smtClean="0"/>
              <a:t>Finding data based on spatial, spectral, polarization and temporal axes</a:t>
            </a:r>
          </a:p>
          <a:p>
            <a:pPr lvl="1"/>
            <a:r>
              <a:rPr lang="en-US" dirty="0" smtClean="0"/>
              <a:t>Combine and compare (IFS) data sets with other image, spectral and cube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led to a set of </a:t>
            </a:r>
            <a:r>
              <a:rPr lang="en-US" i="1" dirty="0" smtClean="0"/>
              <a:t>minimal requirements:</a:t>
            </a:r>
          </a:p>
          <a:p>
            <a:pPr lvl="1"/>
            <a:r>
              <a:rPr lang="en-US" i="1" dirty="0" smtClean="0"/>
              <a:t>A service shall be able to receive queries regarding its data collection containing constraints on position, frequent/wavelength, polarization, spatial size, angular resolution, integration time, and time of observation (Data Discovery)</a:t>
            </a:r>
          </a:p>
          <a:p>
            <a:pPr lvl="1"/>
            <a:r>
              <a:rPr lang="en-US" i="1" dirty="0" smtClean="0"/>
              <a:t>The service shall return to the client a list of observations meeting the user-imposed constraints (Data Discovery)</a:t>
            </a:r>
          </a:p>
          <a:p>
            <a:pPr lvl="1"/>
            <a:r>
              <a:rPr lang="en-US" i="1" dirty="0" smtClean="0"/>
              <a:t>The user can download the complete science data for each selected observation or simple cutouts thereof (Data Access)</a:t>
            </a:r>
          </a:p>
          <a:p>
            <a:pPr lvl="1"/>
            <a:r>
              <a:rPr lang="en-US" i="1" dirty="0" smtClean="0"/>
              <a:t>For a simple cutout, the user-specified cutout is restricted to be a contiguous interval within each dimension of the multi-dimensional science data (Simple Cutout)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0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Exec’s endorsement of these meant:</a:t>
            </a:r>
            <a:endParaRPr lang="en-US" i="1" dirty="0"/>
          </a:p>
          <a:p>
            <a:pPr lvl="1"/>
            <a:r>
              <a:rPr lang="en-US" i="1" dirty="0" smtClean="0"/>
              <a:t>The preparation of the standards cannot be held up by discussion of “features” that are not necessary to meet the minimum standards</a:t>
            </a:r>
          </a:p>
          <a:p>
            <a:pPr lvl="1"/>
            <a:r>
              <a:rPr lang="en-US" i="1" dirty="0" smtClean="0"/>
              <a:t>The WGs should be thinking in an agile sense where subsequent versions of a given standard with more “features” come rapidly after the first version</a:t>
            </a:r>
          </a:p>
          <a:p>
            <a:r>
              <a:rPr lang="en-US" dirty="0" smtClean="0"/>
              <a:t>And a clear vision of what was required in terms of initial (and subsequent) standards development:</a:t>
            </a:r>
          </a:p>
          <a:p>
            <a:pPr lvl="1"/>
            <a:r>
              <a:rPr lang="en-US" dirty="0" smtClean="0"/>
              <a:t>SIAv2 (query capability only)</a:t>
            </a:r>
          </a:p>
          <a:p>
            <a:pPr lvl="1"/>
            <a:r>
              <a:rPr lang="en-US" dirty="0" err="1" smtClean="0"/>
              <a:t>DataLink</a:t>
            </a:r>
            <a:endParaRPr lang="en-US" dirty="0" smtClean="0"/>
          </a:p>
          <a:p>
            <a:pPr lvl="1"/>
            <a:r>
              <a:rPr lang="en-US" dirty="0" err="1" smtClean="0"/>
              <a:t>AccessData</a:t>
            </a:r>
            <a:r>
              <a:rPr lang="en-US" dirty="0" smtClean="0"/>
              <a:t> (for simple cutouts only)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2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Exec’s endorsement of these meant:</a:t>
            </a:r>
            <a:endParaRPr lang="en-US" i="1" dirty="0"/>
          </a:p>
          <a:p>
            <a:pPr lvl="1"/>
            <a:r>
              <a:rPr lang="en-US" i="1" dirty="0" smtClean="0"/>
              <a:t>The preparation of the standards cannot be held up by discussion of “features” that are not necessary to meet the minimum standards</a:t>
            </a:r>
          </a:p>
          <a:p>
            <a:pPr lvl="1"/>
            <a:r>
              <a:rPr lang="en-US" i="1" dirty="0" smtClean="0"/>
              <a:t>The WGs should be thinking in an agile sense where subsequent versions of a given standard with more “features” come rapidly after the first version</a:t>
            </a:r>
          </a:p>
          <a:p>
            <a:r>
              <a:rPr lang="en-US" dirty="0" smtClean="0"/>
              <a:t>And a clear vision of what was required in terms of initial (and subsequent) standards development:</a:t>
            </a:r>
          </a:p>
          <a:p>
            <a:pPr lvl="1"/>
            <a:r>
              <a:rPr lang="en-US" dirty="0" smtClean="0"/>
              <a:t>SIAv2 (query capability only)</a:t>
            </a:r>
          </a:p>
          <a:p>
            <a:pPr lvl="1"/>
            <a:r>
              <a:rPr lang="en-US" dirty="0" err="1" smtClean="0"/>
              <a:t>DataLink</a:t>
            </a:r>
            <a:endParaRPr lang="en-US" dirty="0" smtClean="0"/>
          </a:p>
          <a:p>
            <a:pPr lvl="1"/>
            <a:r>
              <a:rPr lang="en-US" dirty="0" err="1" smtClean="0"/>
              <a:t>AccessData</a:t>
            </a:r>
            <a:r>
              <a:rPr lang="en-US" dirty="0" smtClean="0"/>
              <a:t> (for simple cutouts only)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2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Follow-up engagement with th</a:t>
            </a:r>
            <a:r>
              <a:rPr lang="en-US" dirty="0" smtClean="0"/>
              <a:t>e community in 2014 for:</a:t>
            </a:r>
          </a:p>
          <a:p>
            <a:pPr lvl="1"/>
            <a:r>
              <a:rPr lang="en-US" dirty="0" smtClean="0"/>
              <a:t>Summary of the progress towards the protocols and prototype implementations</a:t>
            </a:r>
          </a:p>
          <a:p>
            <a:pPr lvl="1"/>
            <a:r>
              <a:rPr lang="en-US" dirty="0" smtClean="0"/>
              <a:t>Identification of the next steps in the widespread adoption of the IVOA services and standards</a:t>
            </a:r>
          </a:p>
          <a:p>
            <a:pPr lvl="1"/>
            <a:r>
              <a:rPr lang="en-US" dirty="0" smtClean="0"/>
              <a:t>Description of the additional functionality or enhancements likely to be needed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V</a:t>
            </a:r>
            <a:endParaRPr lang="en-US" dirty="0"/>
          </a:p>
        </p:txBody>
      </p:sp>
      <p:pic>
        <p:nvPicPr>
          <p:cNvPr id="4" name="Picture 3" descr="Screen Shot 2016-05-10 at 12.1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07932"/>
            <a:ext cx="3744416" cy="22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status (2016):</a:t>
            </a:r>
            <a:endParaRPr lang="en-US" dirty="0" smtClean="0"/>
          </a:p>
          <a:p>
            <a:pPr lvl="1"/>
            <a:r>
              <a:rPr lang="en-US" dirty="0" smtClean="0"/>
              <a:t>SIA v2.0:</a:t>
            </a:r>
          </a:p>
          <a:p>
            <a:pPr lvl="2"/>
            <a:r>
              <a:rPr lang="en-US" dirty="0" err="1" smtClean="0"/>
              <a:t>ObsCore</a:t>
            </a:r>
            <a:r>
              <a:rPr lang="en-US" dirty="0" smtClean="0"/>
              <a:t> 1.0: Recommendation</a:t>
            </a:r>
          </a:p>
          <a:p>
            <a:pPr lvl="2"/>
            <a:r>
              <a:rPr lang="en-US" dirty="0" err="1" smtClean="0"/>
              <a:t>Datalink</a:t>
            </a:r>
            <a:r>
              <a:rPr lang="en-US" dirty="0" smtClean="0"/>
              <a:t> 1.0: Recommendation</a:t>
            </a:r>
          </a:p>
          <a:p>
            <a:pPr lvl="2"/>
            <a:r>
              <a:rPr lang="en-US" dirty="0" smtClean="0"/>
              <a:t>SIA 2.0: Recommendation</a:t>
            </a:r>
          </a:p>
          <a:p>
            <a:pPr lvl="2"/>
            <a:r>
              <a:rPr lang="en-US" dirty="0" smtClean="0"/>
              <a:t>SODA (</a:t>
            </a:r>
            <a:r>
              <a:rPr lang="en-US" dirty="0" err="1" smtClean="0"/>
              <a:t>AccessData</a:t>
            </a:r>
            <a:r>
              <a:rPr lang="en-US" dirty="0" smtClean="0"/>
              <a:t>) 1.0: In PR</a:t>
            </a:r>
          </a:p>
          <a:p>
            <a:pPr lvl="1"/>
            <a:r>
              <a:rPr lang="en-US" dirty="0" smtClean="0"/>
              <a:t>SIA v2.1:</a:t>
            </a:r>
            <a:endParaRPr lang="en-US" dirty="0"/>
          </a:p>
          <a:p>
            <a:pPr lvl="2"/>
            <a:r>
              <a:rPr lang="en-US" dirty="0" err="1" smtClean="0"/>
              <a:t>Obscore</a:t>
            </a:r>
            <a:r>
              <a:rPr lang="en-US" dirty="0" smtClean="0"/>
              <a:t> 1.1: In RFC</a:t>
            </a:r>
          </a:p>
          <a:p>
            <a:pPr lvl="2"/>
            <a:r>
              <a:rPr lang="en-US" dirty="0" err="1" smtClean="0"/>
              <a:t>ImageDM</a:t>
            </a:r>
            <a:r>
              <a:rPr lang="en-US" dirty="0" smtClean="0"/>
              <a:t> 1.0: Refactored into </a:t>
            </a:r>
            <a:r>
              <a:rPr lang="en-US" dirty="0" err="1" smtClean="0"/>
              <a:t>DatasetDM</a:t>
            </a:r>
            <a:r>
              <a:rPr lang="en-US" dirty="0" smtClean="0"/>
              <a:t> and </a:t>
            </a:r>
            <a:r>
              <a:rPr lang="en-US" dirty="0" err="1" smtClean="0"/>
              <a:t>CubeDM</a:t>
            </a:r>
            <a:r>
              <a:rPr lang="en-US" dirty="0" smtClean="0"/>
              <a:t>, both in WD.</a:t>
            </a:r>
          </a:p>
          <a:p>
            <a:pPr lvl="2"/>
            <a:r>
              <a:rPr lang="en-US" dirty="0" smtClean="0"/>
              <a:t>SIAv2.1: to follow </a:t>
            </a:r>
            <a:r>
              <a:rPr lang="en-US" dirty="0" err="1" smtClean="0"/>
              <a:t>ImageDM</a:t>
            </a:r>
            <a:r>
              <a:rPr lang="en-US" dirty="0" smtClean="0"/>
              <a:t> and/or </a:t>
            </a:r>
            <a:r>
              <a:rPr lang="en-US" dirty="0" err="1" smtClean="0"/>
              <a:t>ObsCore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B: Multi-d data - 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1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engagement from the outset</a:t>
            </a:r>
          </a:p>
          <a:p>
            <a:pPr lvl="1"/>
            <a:r>
              <a:rPr lang="en-US" dirty="0" smtClean="0"/>
              <a:t>Participatory stakeholders</a:t>
            </a:r>
          </a:p>
          <a:p>
            <a:pPr lvl="1"/>
            <a:r>
              <a:rPr lang="en-US" dirty="0" smtClean="0"/>
              <a:t>Identified commonalities across (</a:t>
            </a:r>
            <a:r>
              <a:rPr lang="en-US" dirty="0" err="1" smtClean="0"/>
              <a:t>siloed</a:t>
            </a:r>
            <a:r>
              <a:rPr lang="en-US" dirty="0" smtClean="0"/>
              <a:t>) projects</a:t>
            </a:r>
          </a:p>
          <a:p>
            <a:r>
              <a:rPr lang="en-US" dirty="0" smtClean="0"/>
              <a:t>Minimal requirements for initial utility</a:t>
            </a:r>
          </a:p>
          <a:p>
            <a:r>
              <a:rPr lang="en-US" dirty="0" smtClean="0"/>
              <a:t>Clear incremental development path for further and enhanced capabilities</a:t>
            </a:r>
          </a:p>
          <a:p>
            <a:r>
              <a:rPr lang="en-US" dirty="0" smtClean="0"/>
              <a:t>Community accountability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2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560948"/>
              </p:ext>
            </p:extLst>
          </p:nvPr>
        </p:nvGraphicFramePr>
        <p:xfrm>
          <a:off x="457200" y="18288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Overview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340768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951698"/>
              </p:ext>
            </p:extLst>
          </p:nvPr>
        </p:nvGraphicFramePr>
        <p:xfrm>
          <a:off x="457200" y="18288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041648" cy="4816192"/>
          </a:xfrm>
          <a:effectLst>
            <a:glow rad="914400">
              <a:schemeClr val="tx1">
                <a:alpha val="86000"/>
              </a:schemeClr>
            </a:glow>
          </a:effectLst>
        </p:spPr>
        <p:txBody>
          <a:bodyPr>
            <a:noAutofit/>
          </a:bodyPr>
          <a:lstStyle/>
          <a:p>
            <a:r>
              <a:rPr lang="en-CA" dirty="0" smtClean="0"/>
              <a:t>The role of  Working Groups is to </a:t>
            </a:r>
            <a:r>
              <a:rPr lang="en-CA" dirty="0"/>
              <a:t>build consensus and broker agreement on </a:t>
            </a:r>
            <a:r>
              <a:rPr lang="en-CA" dirty="0" smtClean="0"/>
              <a:t>technical work</a:t>
            </a:r>
          </a:p>
          <a:p>
            <a:r>
              <a:rPr lang="en-CA" dirty="0" smtClean="0"/>
              <a:t>The role of Interest Groups is to act as points of contact between the community and the Working Groups and vice versa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The standards process: a reminder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751" y="1196752"/>
            <a:ext cx="352839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087418"/>
              </p:ext>
            </p:extLst>
          </p:nvPr>
        </p:nvGraphicFramePr>
        <p:xfrm>
          <a:off x="457200" y="18288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5554960" cy="4816192"/>
          </a:xfrm>
          <a:effectLst>
            <a:glow rad="914400">
              <a:schemeClr val="tx1">
                <a:alpha val="86000"/>
              </a:schemeClr>
            </a:glow>
          </a:effectLst>
        </p:spPr>
        <p:txBody>
          <a:bodyPr>
            <a:noAutofit/>
          </a:bodyPr>
          <a:lstStyle/>
          <a:p>
            <a:r>
              <a:rPr lang="en-CA" dirty="0" smtClean="0"/>
              <a:t>“The path of the standards developer is beset on all sides by the inequities of the selfish and the tyranny of evil projects. Blessed </a:t>
            </a:r>
            <a:r>
              <a:rPr lang="en-CA" dirty="0" smtClean="0"/>
              <a:t>are they</a:t>
            </a:r>
            <a:r>
              <a:rPr lang="en-CA" dirty="0" smtClean="0"/>
              <a:t> who, in the name of interoperability, shepherd the spec through the valley of darkness. For they </a:t>
            </a:r>
            <a:r>
              <a:rPr lang="en-CA" dirty="0" smtClean="0"/>
              <a:t>are</a:t>
            </a:r>
            <a:r>
              <a:rPr lang="en-CA" dirty="0" smtClean="0"/>
              <a:t> truly their protocol’s keeper and the finder of lost issues.”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The path of standards development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3573016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628200"/>
            <a:ext cx="62911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Study A: The one that failed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05064"/>
            <a:ext cx="2924572" cy="20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5-09 at 10.2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77072"/>
            <a:ext cx="3733228" cy="22648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4816192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SkyQuery</a:t>
            </a:r>
            <a:r>
              <a:rPr lang="en-US" dirty="0" smtClean="0"/>
              <a:t> is a successful implementation of a distributed astronomical query system … using some proprietary Microsoft Technology [and] SOAP Services. Currently to be a </a:t>
            </a:r>
            <a:r>
              <a:rPr lang="en-US" dirty="0" err="1" smtClean="0"/>
              <a:t>SkyNode</a:t>
            </a:r>
            <a:r>
              <a:rPr lang="en-US" dirty="0" smtClean="0"/>
              <a:t> one has to implement a set of web interfaces some of which would require .NET technology. Now it is time to bring this in line with VO efforts and to make it properly platform independent.”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A: </a:t>
            </a:r>
            <a:r>
              <a:rPr lang="en-US" dirty="0" err="1" smtClean="0"/>
              <a:t>SkyNode</a:t>
            </a:r>
            <a:r>
              <a:rPr lang="en-US" dirty="0" smtClean="0"/>
              <a:t> - 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6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21120"/>
            <a:ext cx="8219256" cy="4816192"/>
          </a:xfrm>
        </p:spPr>
        <p:txBody>
          <a:bodyPr>
            <a:normAutofit/>
          </a:bodyPr>
          <a:lstStyle/>
          <a:p>
            <a:r>
              <a:rPr lang="en-US" dirty="0" smtClean="0"/>
              <a:t>The concept was sound: a common interface accepting ADQL and supporting distributed queries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BUT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 clear use cases or minimal requirements</a:t>
            </a:r>
          </a:p>
          <a:p>
            <a:r>
              <a:rPr lang="en-US" dirty="0" smtClean="0"/>
              <a:t>Too much informed by implementation details:</a:t>
            </a:r>
          </a:p>
          <a:p>
            <a:pPr lvl="1"/>
            <a:r>
              <a:rPr lang="en-US" dirty="0" smtClean="0"/>
              <a:t>Choice of language (proprietary)</a:t>
            </a:r>
          </a:p>
          <a:p>
            <a:pPr lvl="1"/>
            <a:r>
              <a:rPr lang="en-US" dirty="0" smtClean="0"/>
              <a:t>Choice of supporting infrastructure (web framework, </a:t>
            </a:r>
            <a:r>
              <a:rPr lang="en-US" dirty="0" err="1" smtClean="0"/>
              <a:t>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Choice of web technology (doc/literal vs. </a:t>
            </a:r>
            <a:r>
              <a:rPr lang="en-US" dirty="0" err="1" smtClean="0"/>
              <a:t>rpc</a:t>
            </a:r>
            <a:r>
              <a:rPr lang="en-US" dirty="0" smtClean="0"/>
              <a:t>/encoding)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A: </a:t>
            </a:r>
            <a:r>
              <a:rPr lang="en-US" dirty="0" err="1" smtClean="0"/>
              <a:t>SkyNode</a:t>
            </a:r>
            <a:r>
              <a:rPr lang="en-US" dirty="0" smtClean="0"/>
              <a:t> - 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21120"/>
            <a:ext cx="8219256" cy="4816192"/>
          </a:xfrm>
        </p:spPr>
        <p:txBody>
          <a:bodyPr>
            <a:normAutofit/>
          </a:bodyPr>
          <a:lstStyle/>
          <a:p>
            <a:r>
              <a:rPr lang="en-US" dirty="0"/>
              <a:t>The solution was presented as a fait accompli by an influential project</a:t>
            </a:r>
          </a:p>
          <a:p>
            <a:r>
              <a:rPr lang="en-US" dirty="0" smtClean="0"/>
              <a:t>Overly </a:t>
            </a:r>
            <a:r>
              <a:rPr lang="en-US" dirty="0"/>
              <a:t>ambitious and </a:t>
            </a:r>
            <a:r>
              <a:rPr lang="en-US" dirty="0" smtClean="0"/>
              <a:t>complicated: </a:t>
            </a:r>
          </a:p>
          <a:p>
            <a:pPr lvl="1"/>
            <a:r>
              <a:rPr lang="en-US" dirty="0" smtClean="0"/>
              <a:t>1.0 </a:t>
            </a:r>
            <a:r>
              <a:rPr lang="en-US" dirty="0"/>
              <a:t>already defined a Full </a:t>
            </a:r>
            <a:r>
              <a:rPr lang="en-US" dirty="0" err="1"/>
              <a:t>SkyNode</a:t>
            </a:r>
            <a:r>
              <a:rPr lang="en-US" dirty="0"/>
              <a:t> which </a:t>
            </a:r>
            <a:r>
              <a:rPr lang="en-US" b="1" dirty="0"/>
              <a:t>shall</a:t>
            </a:r>
            <a:r>
              <a:rPr lang="en-US" dirty="0"/>
              <a:t> implement a distributed query plan and </a:t>
            </a:r>
            <a:r>
              <a:rPr lang="en-US" dirty="0" err="1" smtClean="0"/>
              <a:t>crossmatching</a:t>
            </a:r>
            <a:r>
              <a:rPr lang="en-US" dirty="0" smtClean="0"/>
              <a:t> and </a:t>
            </a:r>
            <a:r>
              <a:rPr lang="en-US" b="1" dirty="0" smtClean="0"/>
              <a:t>should</a:t>
            </a:r>
            <a:r>
              <a:rPr lang="en-US" dirty="0" smtClean="0"/>
              <a:t> accept complex shape queries and a footprint service</a:t>
            </a:r>
          </a:p>
          <a:p>
            <a:pPr lvl="1"/>
            <a:r>
              <a:rPr lang="en-US" dirty="0" smtClean="0"/>
              <a:t>Two flavors of query language:  ADQL/s and ADQL/x</a:t>
            </a:r>
          </a:p>
          <a:p>
            <a:r>
              <a:rPr lang="en-US" dirty="0" smtClean="0"/>
              <a:t>Out of step with other current IVOA efforts: SCS, SIA</a:t>
            </a:r>
          </a:p>
          <a:p>
            <a:r>
              <a:rPr lang="en-US" dirty="0" smtClean="0"/>
              <a:t>No significant uptake outside the proposing project by other projects or users despite supporting material</a:t>
            </a:r>
          </a:p>
          <a:p>
            <a:r>
              <a:rPr lang="en-US" dirty="0" smtClean="0"/>
              <a:t>Unclear whether it addressed current community needs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A: </a:t>
            </a:r>
            <a:r>
              <a:rPr lang="en-US" dirty="0" err="1" smtClean="0"/>
              <a:t>SkyNode</a:t>
            </a:r>
            <a:r>
              <a:rPr lang="en-US" dirty="0" smtClean="0"/>
              <a:t> - III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564904"/>
            <a:ext cx="6655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Case Study B: The one that worked</a:t>
            </a:r>
            <a:endParaRPr lang="en-US" sz="3200" dirty="0"/>
          </a:p>
        </p:txBody>
      </p:sp>
      <p:pic>
        <p:nvPicPr>
          <p:cNvPr id="2" name="Picture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665984" cy="205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29199</TotalTime>
  <Words>983</Words>
  <Application>Microsoft Macintosh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A review of the  VO standards process</vt:lpstr>
      <vt:lpstr>Overview</vt:lpstr>
      <vt:lpstr>The standards process: a reminder</vt:lpstr>
      <vt:lpstr>The path of standards development</vt:lpstr>
      <vt:lpstr>PowerPoint Presentation</vt:lpstr>
      <vt:lpstr>Case study A: SkyNode - I </vt:lpstr>
      <vt:lpstr>Case study A: SkyNode - II </vt:lpstr>
      <vt:lpstr>Case study A: SkyNode - III </vt:lpstr>
      <vt:lpstr>PowerPoint Presentation</vt:lpstr>
      <vt:lpstr>Case study B: Multi-d data - I</vt:lpstr>
      <vt:lpstr>Case study B: Multi-d data - II</vt:lpstr>
      <vt:lpstr>Case study B: Multi-d data - III</vt:lpstr>
      <vt:lpstr>Case study B: Multi-d data - IV</vt:lpstr>
      <vt:lpstr>Case study B: Multi-d data - IV</vt:lpstr>
      <vt:lpstr>Case Study B: Multi-d data - V</vt:lpstr>
      <vt:lpstr>Case Study B: Multi-d data - VI</vt:lpstr>
      <vt:lpstr>Summary</vt:lpstr>
    </vt:vector>
  </TitlesOfParts>
  <Company>National Research Council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Canadian Virtual Observatory</dc:title>
  <dc:creator>Séverin Gaudet</dc:creator>
  <cp:lastModifiedBy>Matthew Graham</cp:lastModifiedBy>
  <cp:revision>365</cp:revision>
  <cp:lastPrinted>2015-06-13T16:31:32Z</cp:lastPrinted>
  <dcterms:created xsi:type="dcterms:W3CDTF">2010-10-04T17:26:59Z</dcterms:created>
  <dcterms:modified xsi:type="dcterms:W3CDTF">2016-05-10T06:49:49Z</dcterms:modified>
</cp:coreProperties>
</file>