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8" r:id="rId5"/>
    <p:sldMasterId id="2147483950" r:id="rId6"/>
    <p:sldMasterId id="2147483957" r:id="rId7"/>
    <p:sldMasterId id="2147483970" r:id="rId8"/>
  </p:sldMasterIdLst>
  <p:notesMasterIdLst>
    <p:notesMasterId r:id="rId21"/>
  </p:notesMasterIdLst>
  <p:handoutMasterIdLst>
    <p:handoutMasterId r:id="rId22"/>
  </p:handoutMasterIdLst>
  <p:sldIdLst>
    <p:sldId id="256" r:id="rId9"/>
    <p:sldId id="257" r:id="rId10"/>
    <p:sldId id="269" r:id="rId11"/>
    <p:sldId id="276" r:id="rId12"/>
    <p:sldId id="275" r:id="rId13"/>
    <p:sldId id="270" r:id="rId14"/>
    <p:sldId id="273" r:id="rId15"/>
    <p:sldId id="272" r:id="rId16"/>
    <p:sldId id="278" r:id="rId17"/>
    <p:sldId id="280" r:id="rId18"/>
    <p:sldId id="279" r:id="rId19"/>
    <p:sldId id="277" r:id="rId20"/>
  </p:sldIdLst>
  <p:sldSz cx="12225338" cy="6858000"/>
  <p:notesSz cx="6797675" cy="9926638"/>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610636" algn="l" rtl="0" fontAlgn="base">
      <a:spcBef>
        <a:spcPct val="0"/>
      </a:spcBef>
      <a:spcAft>
        <a:spcPct val="0"/>
      </a:spcAft>
      <a:defRPr kern="1200">
        <a:solidFill>
          <a:schemeClr val="tx1"/>
        </a:solidFill>
        <a:latin typeface="Verdana" pitchFamily="34" charset="0"/>
        <a:ea typeface="+mn-ea"/>
        <a:cs typeface="+mn-cs"/>
      </a:defRPr>
    </a:lvl2pPr>
    <a:lvl3pPr marL="1221273" algn="l" rtl="0" fontAlgn="base">
      <a:spcBef>
        <a:spcPct val="0"/>
      </a:spcBef>
      <a:spcAft>
        <a:spcPct val="0"/>
      </a:spcAft>
      <a:defRPr kern="1200">
        <a:solidFill>
          <a:schemeClr val="tx1"/>
        </a:solidFill>
        <a:latin typeface="Verdana" pitchFamily="34" charset="0"/>
        <a:ea typeface="+mn-ea"/>
        <a:cs typeface="+mn-cs"/>
      </a:defRPr>
    </a:lvl3pPr>
    <a:lvl4pPr marL="1831909" algn="l" rtl="0" fontAlgn="base">
      <a:spcBef>
        <a:spcPct val="0"/>
      </a:spcBef>
      <a:spcAft>
        <a:spcPct val="0"/>
      </a:spcAft>
      <a:defRPr kern="1200">
        <a:solidFill>
          <a:schemeClr val="tx1"/>
        </a:solidFill>
        <a:latin typeface="Verdana" pitchFamily="34" charset="0"/>
        <a:ea typeface="+mn-ea"/>
        <a:cs typeface="+mn-cs"/>
      </a:defRPr>
    </a:lvl4pPr>
    <a:lvl5pPr marL="2442545" algn="l" rtl="0" fontAlgn="base">
      <a:spcBef>
        <a:spcPct val="0"/>
      </a:spcBef>
      <a:spcAft>
        <a:spcPct val="0"/>
      </a:spcAft>
      <a:defRPr kern="1200">
        <a:solidFill>
          <a:schemeClr val="tx1"/>
        </a:solidFill>
        <a:latin typeface="Verdana" pitchFamily="34" charset="0"/>
        <a:ea typeface="+mn-ea"/>
        <a:cs typeface="+mn-cs"/>
      </a:defRPr>
    </a:lvl5pPr>
    <a:lvl6pPr marL="3053182" algn="l" defTabSz="1221273" rtl="0" eaLnBrk="1" latinLnBrk="0" hangingPunct="1">
      <a:defRPr kern="1200">
        <a:solidFill>
          <a:schemeClr val="tx1"/>
        </a:solidFill>
        <a:latin typeface="Verdana" pitchFamily="34" charset="0"/>
        <a:ea typeface="+mn-ea"/>
        <a:cs typeface="+mn-cs"/>
      </a:defRPr>
    </a:lvl6pPr>
    <a:lvl7pPr marL="3663818" algn="l" defTabSz="1221273" rtl="0" eaLnBrk="1" latinLnBrk="0" hangingPunct="1">
      <a:defRPr kern="1200">
        <a:solidFill>
          <a:schemeClr val="tx1"/>
        </a:solidFill>
        <a:latin typeface="Verdana" pitchFamily="34" charset="0"/>
        <a:ea typeface="+mn-ea"/>
        <a:cs typeface="+mn-cs"/>
      </a:defRPr>
    </a:lvl7pPr>
    <a:lvl8pPr marL="4274454" algn="l" defTabSz="1221273" rtl="0" eaLnBrk="1" latinLnBrk="0" hangingPunct="1">
      <a:defRPr kern="1200">
        <a:solidFill>
          <a:schemeClr val="tx1"/>
        </a:solidFill>
        <a:latin typeface="Verdana" pitchFamily="34" charset="0"/>
        <a:ea typeface="+mn-ea"/>
        <a:cs typeface="+mn-cs"/>
      </a:defRPr>
    </a:lvl8pPr>
    <a:lvl9pPr marL="4885091" algn="l" defTabSz="1221273"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51"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clrMru>
    <a:srgbClr val="845AEE"/>
    <a:srgbClr val="8197A6"/>
    <a:srgbClr val="F1666A"/>
    <a:srgbClr val="D9D9D9"/>
    <a:srgbClr val="053249"/>
    <a:srgbClr val="003249"/>
    <a:srgbClr val="335E6F"/>
    <a:srgbClr val="006196"/>
    <a:srgbClr val="6DCFF6"/>
    <a:srgbClr val="FFCC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A808E5-35AC-1040-A5B8-B2C837023FCC}" v="103" dt="2023-11-10T17:50:37.0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47"/>
    <p:restoredTop sz="94694"/>
  </p:normalViewPr>
  <p:slideViewPr>
    <p:cSldViewPr snapToGrid="0">
      <p:cViewPr varScale="1">
        <p:scale>
          <a:sx n="97" d="100"/>
          <a:sy n="97" d="100"/>
        </p:scale>
        <p:origin x="176" y="712"/>
      </p:cViewPr>
      <p:guideLst>
        <p:guide orient="horz" pos="2160"/>
        <p:guide pos="3851"/>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Kretschmar" userId="S::peter.kretschmar@esa.int::4a1cf5b9-7d90-4b30-abdf-6857a50b0ba9" providerId="AD" clId="Web-{E2CF52C1-CCB9-4114-8B83-40F8D11EB030}"/>
    <pc:docChg chg="modSld">
      <pc:chgData name="Peter Kretschmar" userId="S::peter.kretschmar@esa.int::4a1cf5b9-7d90-4b30-abdf-6857a50b0ba9" providerId="AD" clId="Web-{E2CF52C1-CCB9-4114-8B83-40F8D11EB030}" dt="2022-11-24T09:00:54.547" v="0" actId="20577"/>
      <pc:docMkLst>
        <pc:docMk/>
      </pc:docMkLst>
      <pc:sldChg chg="modSp">
        <pc:chgData name="Peter Kretschmar" userId="S::peter.kretschmar@esa.int::4a1cf5b9-7d90-4b30-abdf-6857a50b0ba9" providerId="AD" clId="Web-{E2CF52C1-CCB9-4114-8B83-40F8D11EB030}" dt="2022-11-24T09:00:54.547" v="0" actId="20577"/>
        <pc:sldMkLst>
          <pc:docMk/>
          <pc:sldMk cId="2162164679" sldId="273"/>
        </pc:sldMkLst>
        <pc:spChg chg="mod">
          <ac:chgData name="Peter Kretschmar" userId="S::peter.kretschmar@esa.int::4a1cf5b9-7d90-4b30-abdf-6857a50b0ba9" providerId="AD" clId="Web-{E2CF52C1-CCB9-4114-8B83-40F8D11EB030}" dt="2022-11-24T09:00:54.547" v="0" actId="20577"/>
          <ac:spMkLst>
            <pc:docMk/>
            <pc:sldMk cId="2162164679" sldId="273"/>
            <ac:spMk id="3" creationId="{34D28D9A-ED6F-5640-8876-D3CF2D0EE117}"/>
          </ac:spMkLst>
        </pc:spChg>
      </pc:sldChg>
    </pc:docChg>
  </pc:docChgLst>
  <pc:docChgLst>
    <pc:chgData name="Aitor Ibarra" userId="3a47150d-5dc8-4c96-a083-44b339f50d43" providerId="ADAL" clId="{C93F8D29-639A-4049-AB9F-1C4C3FEB4114}"/>
    <pc:docChg chg="custSel addSld delSld modSld">
      <pc:chgData name="Aitor Ibarra" userId="3a47150d-5dc8-4c96-a083-44b339f50d43" providerId="ADAL" clId="{C93F8D29-639A-4049-AB9F-1C4C3FEB4114}" dt="2022-10-16T10:32:52.164" v="4385" actId="478"/>
      <pc:docMkLst>
        <pc:docMk/>
      </pc:docMkLst>
      <pc:sldChg chg="modSp modAnim">
        <pc:chgData name="Aitor Ibarra" userId="3a47150d-5dc8-4c96-a083-44b339f50d43" providerId="ADAL" clId="{C93F8D29-639A-4049-AB9F-1C4C3FEB4114}" dt="2022-10-14T18:04:03.534" v="264" actId="20577"/>
        <pc:sldMkLst>
          <pc:docMk/>
          <pc:sldMk cId="0" sldId="256"/>
        </pc:sldMkLst>
        <pc:spChg chg="mod">
          <ac:chgData name="Aitor Ibarra" userId="3a47150d-5dc8-4c96-a083-44b339f50d43" providerId="ADAL" clId="{C93F8D29-639A-4049-AB9F-1C4C3FEB4114}" dt="2022-10-14T18:02:36.664" v="72" actId="20577"/>
          <ac:spMkLst>
            <pc:docMk/>
            <pc:sldMk cId="0" sldId="256"/>
            <ac:spMk id="4" creationId="{00000000-0000-0000-0000-000000000000}"/>
          </ac:spMkLst>
        </pc:spChg>
        <pc:spChg chg="mod">
          <ac:chgData name="Aitor Ibarra" userId="3a47150d-5dc8-4c96-a083-44b339f50d43" providerId="ADAL" clId="{C93F8D29-639A-4049-AB9F-1C4C3FEB4114}" dt="2022-10-14T18:03:06.792" v="200" actId="20577"/>
          <ac:spMkLst>
            <pc:docMk/>
            <pc:sldMk cId="0" sldId="256"/>
            <ac:spMk id="7" creationId="{00000000-0000-0000-0000-000000000000}"/>
          </ac:spMkLst>
        </pc:spChg>
        <pc:spChg chg="mod">
          <ac:chgData name="Aitor Ibarra" userId="3a47150d-5dc8-4c96-a083-44b339f50d43" providerId="ADAL" clId="{C93F8D29-639A-4049-AB9F-1C4C3FEB4114}" dt="2022-10-14T18:04:03.534" v="264" actId="20577"/>
          <ac:spMkLst>
            <pc:docMk/>
            <pc:sldMk cId="0" sldId="256"/>
            <ac:spMk id="8" creationId="{00000000-0000-0000-0000-000000000000}"/>
          </ac:spMkLst>
        </pc:spChg>
      </pc:sldChg>
      <pc:sldChg chg="modSp mod">
        <pc:chgData name="Aitor Ibarra" userId="3a47150d-5dc8-4c96-a083-44b339f50d43" providerId="ADAL" clId="{C93F8D29-639A-4049-AB9F-1C4C3FEB4114}" dt="2022-10-15T07:37:23.013" v="1274" actId="20577"/>
        <pc:sldMkLst>
          <pc:docMk/>
          <pc:sldMk cId="262181023" sldId="257"/>
        </pc:sldMkLst>
        <pc:spChg chg="mod">
          <ac:chgData name="Aitor Ibarra" userId="3a47150d-5dc8-4c96-a083-44b339f50d43" providerId="ADAL" clId="{C93F8D29-639A-4049-AB9F-1C4C3FEB4114}" dt="2022-10-15T07:37:23.013" v="1274" actId="20577"/>
          <ac:spMkLst>
            <pc:docMk/>
            <pc:sldMk cId="262181023" sldId="257"/>
            <ac:spMk id="6" creationId="{8EC819FE-71DD-4432-ACCA-09AB45CF9924}"/>
          </ac:spMkLst>
        </pc:spChg>
      </pc:sldChg>
      <pc:sldChg chg="modSp mod">
        <pc:chgData name="Aitor Ibarra" userId="3a47150d-5dc8-4c96-a083-44b339f50d43" providerId="ADAL" clId="{C93F8D29-639A-4049-AB9F-1C4C3FEB4114}" dt="2022-10-16T10:32:35.283" v="4383" actId="20577"/>
        <pc:sldMkLst>
          <pc:docMk/>
          <pc:sldMk cId="2043117112" sldId="259"/>
        </pc:sldMkLst>
        <pc:spChg chg="mod">
          <ac:chgData name="Aitor Ibarra" userId="3a47150d-5dc8-4c96-a083-44b339f50d43" providerId="ADAL" clId="{C93F8D29-639A-4049-AB9F-1C4C3FEB4114}" dt="2022-10-16T10:32:35.283" v="4383" actId="20577"/>
          <ac:spMkLst>
            <pc:docMk/>
            <pc:sldMk cId="2043117112" sldId="259"/>
            <ac:spMk id="3" creationId="{934A8337-10FD-9544-B244-0B00A1F5FAF8}"/>
          </ac:spMkLst>
        </pc:spChg>
      </pc:sldChg>
      <pc:sldChg chg="delSp modSp mod">
        <pc:chgData name="Aitor Ibarra" userId="3a47150d-5dc8-4c96-a083-44b339f50d43" providerId="ADAL" clId="{C93F8D29-639A-4049-AB9F-1C4C3FEB4114}" dt="2022-10-16T10:32:52.164" v="4385" actId="478"/>
        <pc:sldMkLst>
          <pc:docMk/>
          <pc:sldMk cId="961839671" sldId="260"/>
        </pc:sldMkLst>
        <pc:picChg chg="del mod">
          <ac:chgData name="Aitor Ibarra" userId="3a47150d-5dc8-4c96-a083-44b339f50d43" providerId="ADAL" clId="{C93F8D29-639A-4049-AB9F-1C4C3FEB4114}" dt="2022-10-16T10:32:52.164" v="4385" actId="478"/>
          <ac:picMkLst>
            <pc:docMk/>
            <pc:sldMk cId="961839671" sldId="260"/>
            <ac:picMk id="4" creationId="{8739DB03-D9A6-C842-9471-834F7AF72E33}"/>
          </ac:picMkLst>
        </pc:picChg>
      </pc:sldChg>
      <pc:sldChg chg="modSp mod">
        <pc:chgData name="Aitor Ibarra" userId="3a47150d-5dc8-4c96-a083-44b339f50d43" providerId="ADAL" clId="{C93F8D29-639A-4049-AB9F-1C4C3FEB4114}" dt="2022-10-14T18:10:49.855" v="832" actId="20577"/>
        <pc:sldMkLst>
          <pc:docMk/>
          <pc:sldMk cId="2858921661" sldId="261"/>
        </pc:sldMkLst>
        <pc:spChg chg="mod">
          <ac:chgData name="Aitor Ibarra" userId="3a47150d-5dc8-4c96-a083-44b339f50d43" providerId="ADAL" clId="{C93F8D29-639A-4049-AB9F-1C4C3FEB4114}" dt="2022-10-14T18:10:49.855" v="832" actId="20577"/>
          <ac:spMkLst>
            <pc:docMk/>
            <pc:sldMk cId="2858921661" sldId="261"/>
            <ac:spMk id="3" creationId="{6BF47280-E66C-D74A-84F5-EB9801800687}"/>
          </ac:spMkLst>
        </pc:spChg>
      </pc:sldChg>
      <pc:sldChg chg="del">
        <pc:chgData name="Aitor Ibarra" userId="3a47150d-5dc8-4c96-a083-44b339f50d43" providerId="ADAL" clId="{C93F8D29-639A-4049-AB9F-1C4C3FEB4114}" dt="2022-10-15T08:34:46.313" v="3218" actId="2696"/>
        <pc:sldMkLst>
          <pc:docMk/>
          <pc:sldMk cId="2018639060" sldId="262"/>
        </pc:sldMkLst>
      </pc:sldChg>
      <pc:sldChg chg="addSp modSp mod">
        <pc:chgData name="Aitor Ibarra" userId="3a47150d-5dc8-4c96-a083-44b339f50d43" providerId="ADAL" clId="{C93F8D29-639A-4049-AB9F-1C4C3FEB4114}" dt="2022-10-15T09:40:34.133" v="4281" actId="20577"/>
        <pc:sldMkLst>
          <pc:docMk/>
          <pc:sldMk cId="454756980" sldId="263"/>
        </pc:sldMkLst>
        <pc:spChg chg="mod">
          <ac:chgData name="Aitor Ibarra" userId="3a47150d-5dc8-4c96-a083-44b339f50d43" providerId="ADAL" clId="{C93F8D29-639A-4049-AB9F-1C4C3FEB4114}" dt="2022-10-15T09:40:21.042" v="4280" actId="20577"/>
          <ac:spMkLst>
            <pc:docMk/>
            <pc:sldMk cId="454756980" sldId="263"/>
            <ac:spMk id="3" creationId="{D4C06D52-9F74-454B-8ADC-60C95195C9D5}"/>
          </ac:spMkLst>
        </pc:spChg>
        <pc:spChg chg="add mod">
          <ac:chgData name="Aitor Ibarra" userId="3a47150d-5dc8-4c96-a083-44b339f50d43" providerId="ADAL" clId="{C93F8D29-639A-4049-AB9F-1C4C3FEB4114}" dt="2022-10-15T09:40:34.133" v="4281" actId="20577"/>
          <ac:spMkLst>
            <pc:docMk/>
            <pc:sldMk cId="454756980" sldId="263"/>
            <ac:spMk id="4" creationId="{8CF3F151-F543-619D-5CC9-FBDE54323FC1}"/>
          </ac:spMkLst>
        </pc:spChg>
        <pc:picChg chg="mod">
          <ac:chgData name="Aitor Ibarra" userId="3a47150d-5dc8-4c96-a083-44b339f50d43" providerId="ADAL" clId="{C93F8D29-639A-4049-AB9F-1C4C3FEB4114}" dt="2022-10-15T09:12:41.069" v="4123" actId="1076"/>
          <ac:picMkLst>
            <pc:docMk/>
            <pc:sldMk cId="454756980" sldId="263"/>
            <ac:picMk id="6" creationId="{85A8C1C2-C0B5-C149-A0AB-3CA12F442275}"/>
          </ac:picMkLst>
        </pc:picChg>
      </pc:sldChg>
      <pc:sldChg chg="modSp del mod">
        <pc:chgData name="Aitor Ibarra" userId="3a47150d-5dc8-4c96-a083-44b339f50d43" providerId="ADAL" clId="{C93F8D29-639A-4049-AB9F-1C4C3FEB4114}" dt="2022-10-15T07:41:29.083" v="1353" actId="2696"/>
        <pc:sldMkLst>
          <pc:docMk/>
          <pc:sldMk cId="4041756267" sldId="264"/>
        </pc:sldMkLst>
        <pc:spChg chg="mod">
          <ac:chgData name="Aitor Ibarra" userId="3a47150d-5dc8-4c96-a083-44b339f50d43" providerId="ADAL" clId="{C93F8D29-639A-4049-AB9F-1C4C3FEB4114}" dt="2022-10-15T07:41:03.113" v="1352"/>
          <ac:spMkLst>
            <pc:docMk/>
            <pc:sldMk cId="4041756267" sldId="264"/>
            <ac:spMk id="2" creationId="{FFD91CCA-DBBA-354B-BEDE-98875EADB22C}"/>
          </ac:spMkLst>
        </pc:spChg>
        <pc:spChg chg="mod">
          <ac:chgData name="Aitor Ibarra" userId="3a47150d-5dc8-4c96-a083-44b339f50d43" providerId="ADAL" clId="{C93F8D29-639A-4049-AB9F-1C4C3FEB4114}" dt="2022-10-15T07:38:23.028" v="1294" actId="20577"/>
          <ac:spMkLst>
            <pc:docMk/>
            <pc:sldMk cId="4041756267" sldId="264"/>
            <ac:spMk id="3" creationId="{34D28D9A-ED6F-5640-8876-D3CF2D0EE117}"/>
          </ac:spMkLst>
        </pc:spChg>
      </pc:sldChg>
      <pc:sldChg chg="addSp modSp add mod">
        <pc:chgData name="Aitor Ibarra" userId="3a47150d-5dc8-4c96-a083-44b339f50d43" providerId="ADAL" clId="{C93F8D29-639A-4049-AB9F-1C4C3FEB4114}" dt="2022-10-15T08:22:54.732" v="2326" actId="20577"/>
        <pc:sldMkLst>
          <pc:docMk/>
          <pc:sldMk cId="4009873508" sldId="265"/>
        </pc:sldMkLst>
        <pc:spChg chg="mod">
          <ac:chgData name="Aitor Ibarra" userId="3a47150d-5dc8-4c96-a083-44b339f50d43" providerId="ADAL" clId="{C93F8D29-639A-4049-AB9F-1C4C3FEB4114}" dt="2022-10-14T18:17:53.768" v="910" actId="20577"/>
          <ac:spMkLst>
            <pc:docMk/>
            <pc:sldMk cId="4009873508" sldId="265"/>
            <ac:spMk id="2" creationId="{FFD91CCA-DBBA-354B-BEDE-98875EADB22C}"/>
          </ac:spMkLst>
        </pc:spChg>
        <pc:spChg chg="mod">
          <ac:chgData name="Aitor Ibarra" userId="3a47150d-5dc8-4c96-a083-44b339f50d43" providerId="ADAL" clId="{C93F8D29-639A-4049-AB9F-1C4C3FEB4114}" dt="2022-10-15T08:22:54.732" v="2326" actId="20577"/>
          <ac:spMkLst>
            <pc:docMk/>
            <pc:sldMk cId="4009873508" sldId="265"/>
            <ac:spMk id="3" creationId="{34D28D9A-ED6F-5640-8876-D3CF2D0EE117}"/>
          </ac:spMkLst>
        </pc:spChg>
        <pc:spChg chg="add mod">
          <ac:chgData name="Aitor Ibarra" userId="3a47150d-5dc8-4c96-a083-44b339f50d43" providerId="ADAL" clId="{C93F8D29-639A-4049-AB9F-1C4C3FEB4114}" dt="2022-10-15T08:22:14.788" v="2304" actId="20577"/>
          <ac:spMkLst>
            <pc:docMk/>
            <pc:sldMk cId="4009873508" sldId="265"/>
            <ac:spMk id="4" creationId="{24B08537-7133-008A-E459-623F473E9655}"/>
          </ac:spMkLst>
        </pc:spChg>
        <pc:spChg chg="add mod">
          <ac:chgData name="Aitor Ibarra" userId="3a47150d-5dc8-4c96-a083-44b339f50d43" providerId="ADAL" clId="{C93F8D29-639A-4049-AB9F-1C4C3FEB4114}" dt="2022-10-15T08:22:21.549" v="2310" actId="20577"/>
          <ac:spMkLst>
            <pc:docMk/>
            <pc:sldMk cId="4009873508" sldId="265"/>
            <ac:spMk id="5" creationId="{21674198-5AB6-B3E4-F7E4-32F2E561828C}"/>
          </ac:spMkLst>
        </pc:spChg>
      </pc:sldChg>
      <pc:sldChg chg="addSp modSp add mod">
        <pc:chgData name="Aitor Ibarra" userId="3a47150d-5dc8-4c96-a083-44b339f50d43" providerId="ADAL" clId="{C93F8D29-639A-4049-AB9F-1C4C3FEB4114}" dt="2022-10-15T08:34:29.808" v="3217" actId="207"/>
        <pc:sldMkLst>
          <pc:docMk/>
          <pc:sldMk cId="3885468001" sldId="266"/>
        </pc:sldMkLst>
        <pc:spChg chg="mod">
          <ac:chgData name="Aitor Ibarra" userId="3a47150d-5dc8-4c96-a083-44b339f50d43" providerId="ADAL" clId="{C93F8D29-639A-4049-AB9F-1C4C3FEB4114}" dt="2022-10-14T18:18:21.475" v="966" actId="20577"/>
          <ac:spMkLst>
            <pc:docMk/>
            <pc:sldMk cId="3885468001" sldId="266"/>
            <ac:spMk id="2" creationId="{FFD91CCA-DBBA-354B-BEDE-98875EADB22C}"/>
          </ac:spMkLst>
        </pc:spChg>
        <pc:spChg chg="mod">
          <ac:chgData name="Aitor Ibarra" userId="3a47150d-5dc8-4c96-a083-44b339f50d43" providerId="ADAL" clId="{C93F8D29-639A-4049-AB9F-1C4C3FEB4114}" dt="2022-10-15T08:32:32.335" v="2884" actId="14100"/>
          <ac:spMkLst>
            <pc:docMk/>
            <pc:sldMk cId="3885468001" sldId="266"/>
            <ac:spMk id="3" creationId="{34D28D9A-ED6F-5640-8876-D3CF2D0EE117}"/>
          </ac:spMkLst>
        </pc:spChg>
        <pc:spChg chg="add mod">
          <ac:chgData name="Aitor Ibarra" userId="3a47150d-5dc8-4c96-a083-44b339f50d43" providerId="ADAL" clId="{C93F8D29-639A-4049-AB9F-1C4C3FEB4114}" dt="2022-10-15T08:32:37.485" v="2893" actId="1035"/>
          <ac:spMkLst>
            <pc:docMk/>
            <pc:sldMk cId="3885468001" sldId="266"/>
            <ac:spMk id="4" creationId="{A344747D-7684-1247-8111-D670F997B0E1}"/>
          </ac:spMkLst>
        </pc:spChg>
        <pc:spChg chg="add mod">
          <ac:chgData name="Aitor Ibarra" userId="3a47150d-5dc8-4c96-a083-44b339f50d43" providerId="ADAL" clId="{C93F8D29-639A-4049-AB9F-1C4C3FEB4114}" dt="2022-10-15T08:34:29.808" v="3217" actId="207"/>
          <ac:spMkLst>
            <pc:docMk/>
            <pc:sldMk cId="3885468001" sldId="266"/>
            <ac:spMk id="5" creationId="{68274E54-1644-2400-584A-EDBB70CA4069}"/>
          </ac:spMkLst>
        </pc:spChg>
      </pc:sldChg>
      <pc:sldChg chg="addSp delSp modSp add mod">
        <pc:chgData name="Aitor Ibarra" userId="3a47150d-5dc8-4c96-a083-44b339f50d43" providerId="ADAL" clId="{C93F8D29-639A-4049-AB9F-1C4C3FEB4114}" dt="2022-10-15T09:11:58.399" v="4105" actId="21"/>
        <pc:sldMkLst>
          <pc:docMk/>
          <pc:sldMk cId="1989092532" sldId="267"/>
        </pc:sldMkLst>
        <pc:spChg chg="mod">
          <ac:chgData name="Aitor Ibarra" userId="3a47150d-5dc8-4c96-a083-44b339f50d43" providerId="ADAL" clId="{C93F8D29-639A-4049-AB9F-1C4C3FEB4114}" dt="2022-10-15T07:40:32.179" v="1349" actId="20577"/>
          <ac:spMkLst>
            <pc:docMk/>
            <pc:sldMk cId="1989092532" sldId="267"/>
            <ac:spMk id="3" creationId="{34D28D9A-ED6F-5640-8876-D3CF2D0EE117}"/>
          </ac:spMkLst>
        </pc:spChg>
        <pc:spChg chg="add del mod">
          <ac:chgData name="Aitor Ibarra" userId="3a47150d-5dc8-4c96-a083-44b339f50d43" providerId="ADAL" clId="{C93F8D29-639A-4049-AB9F-1C4C3FEB4114}" dt="2022-10-15T08:21:07.221" v="2287" actId="21"/>
          <ac:spMkLst>
            <pc:docMk/>
            <pc:sldMk cId="1989092532" sldId="267"/>
            <ac:spMk id="4" creationId="{1D8ACDD3-7A89-5392-8BDC-721B780CEDC8}"/>
          </ac:spMkLst>
        </pc:spChg>
        <pc:spChg chg="add del mod">
          <ac:chgData name="Aitor Ibarra" userId="3a47150d-5dc8-4c96-a083-44b339f50d43" providerId="ADAL" clId="{C93F8D29-639A-4049-AB9F-1C4C3FEB4114}" dt="2022-10-15T08:21:07.221" v="2287" actId="21"/>
          <ac:spMkLst>
            <pc:docMk/>
            <pc:sldMk cId="1989092532" sldId="267"/>
            <ac:spMk id="5" creationId="{508E9062-382E-DC85-3CF9-1CBE2F8D1EEA}"/>
          </ac:spMkLst>
        </pc:spChg>
        <pc:spChg chg="add del mod">
          <ac:chgData name="Aitor Ibarra" userId="3a47150d-5dc8-4c96-a083-44b339f50d43" providerId="ADAL" clId="{C93F8D29-639A-4049-AB9F-1C4C3FEB4114}" dt="2022-10-15T08:55:25.397" v="3901" actId="21"/>
          <ac:spMkLst>
            <pc:docMk/>
            <pc:sldMk cId="1989092532" sldId="267"/>
            <ac:spMk id="6" creationId="{2A724C43-F3BE-4E12-768C-62149952A899}"/>
          </ac:spMkLst>
        </pc:spChg>
        <pc:spChg chg="add del mod">
          <ac:chgData name="Aitor Ibarra" userId="3a47150d-5dc8-4c96-a083-44b339f50d43" providerId="ADAL" clId="{C93F8D29-639A-4049-AB9F-1C4C3FEB4114}" dt="2022-10-15T09:11:58.399" v="4105" actId="21"/>
          <ac:spMkLst>
            <pc:docMk/>
            <pc:sldMk cId="1989092532" sldId="267"/>
            <ac:spMk id="8" creationId="{9D94EF71-D243-CEA4-1706-1090CA162785}"/>
          </ac:spMkLst>
        </pc:spChg>
      </pc:sldChg>
      <pc:sldChg chg="delSp modSp add mod">
        <pc:chgData name="Aitor Ibarra" userId="3a47150d-5dc8-4c96-a083-44b339f50d43" providerId="ADAL" clId="{C93F8D29-639A-4049-AB9F-1C4C3FEB4114}" dt="2022-10-15T09:41:14.536" v="4372" actId="207"/>
        <pc:sldMkLst>
          <pc:docMk/>
          <pc:sldMk cId="225128057" sldId="268"/>
        </pc:sldMkLst>
        <pc:spChg chg="mod">
          <ac:chgData name="Aitor Ibarra" userId="3a47150d-5dc8-4c96-a083-44b339f50d43" providerId="ADAL" clId="{C93F8D29-639A-4049-AB9F-1C4C3FEB4114}" dt="2022-10-15T08:36:19.608" v="3221" actId="20577"/>
          <ac:spMkLst>
            <pc:docMk/>
            <pc:sldMk cId="225128057" sldId="268"/>
            <ac:spMk id="2" creationId="{FFD91CCA-DBBA-354B-BEDE-98875EADB22C}"/>
          </ac:spMkLst>
        </pc:spChg>
        <pc:spChg chg="mod">
          <ac:chgData name="Aitor Ibarra" userId="3a47150d-5dc8-4c96-a083-44b339f50d43" providerId="ADAL" clId="{C93F8D29-639A-4049-AB9F-1C4C3FEB4114}" dt="2022-10-15T09:41:14.536" v="4372" actId="207"/>
          <ac:spMkLst>
            <pc:docMk/>
            <pc:sldMk cId="225128057" sldId="268"/>
            <ac:spMk id="3" creationId="{34D28D9A-ED6F-5640-8876-D3CF2D0EE117}"/>
          </ac:spMkLst>
        </pc:spChg>
        <pc:spChg chg="del">
          <ac:chgData name="Aitor Ibarra" userId="3a47150d-5dc8-4c96-a083-44b339f50d43" providerId="ADAL" clId="{C93F8D29-639A-4049-AB9F-1C4C3FEB4114}" dt="2022-10-15T08:36:25.125" v="3222" actId="478"/>
          <ac:spMkLst>
            <pc:docMk/>
            <pc:sldMk cId="225128057" sldId="268"/>
            <ac:spMk id="4" creationId="{24B08537-7133-008A-E459-623F473E9655}"/>
          </ac:spMkLst>
        </pc:spChg>
        <pc:spChg chg="del">
          <ac:chgData name="Aitor Ibarra" userId="3a47150d-5dc8-4c96-a083-44b339f50d43" providerId="ADAL" clId="{C93F8D29-639A-4049-AB9F-1C4C3FEB4114}" dt="2022-10-15T08:36:28.665" v="3223" actId="478"/>
          <ac:spMkLst>
            <pc:docMk/>
            <pc:sldMk cId="225128057" sldId="268"/>
            <ac:spMk id="5" creationId="{21674198-5AB6-B3E4-F7E4-32F2E561828C}"/>
          </ac:spMkLst>
        </pc:spChg>
      </pc:sldChg>
      <pc:sldChg chg="addSp delSp modSp add mod">
        <pc:chgData name="Aitor Ibarra" userId="3a47150d-5dc8-4c96-a083-44b339f50d43" providerId="ADAL" clId="{C93F8D29-639A-4049-AB9F-1C4C3FEB4114}" dt="2022-10-15T09:56:55.225" v="4382" actId="1076"/>
        <pc:sldMkLst>
          <pc:docMk/>
          <pc:sldMk cId="3971204982" sldId="269"/>
        </pc:sldMkLst>
        <pc:spChg chg="mod">
          <ac:chgData name="Aitor Ibarra" userId="3a47150d-5dc8-4c96-a083-44b339f50d43" providerId="ADAL" clId="{C93F8D29-639A-4049-AB9F-1C4C3FEB4114}" dt="2022-10-15T09:43:17.284" v="4378" actId="20577"/>
          <ac:spMkLst>
            <pc:docMk/>
            <pc:sldMk cId="3971204982" sldId="269"/>
            <ac:spMk id="3" creationId="{34D28D9A-ED6F-5640-8876-D3CF2D0EE117}"/>
          </ac:spMkLst>
        </pc:spChg>
        <pc:spChg chg="del">
          <ac:chgData name="Aitor Ibarra" userId="3a47150d-5dc8-4c96-a083-44b339f50d43" providerId="ADAL" clId="{C93F8D29-639A-4049-AB9F-1C4C3FEB4114}" dt="2022-10-15T08:36:45.418" v="3225" actId="478"/>
          <ac:spMkLst>
            <pc:docMk/>
            <pc:sldMk cId="3971204982" sldId="269"/>
            <ac:spMk id="4" creationId="{24B08537-7133-008A-E459-623F473E9655}"/>
          </ac:spMkLst>
        </pc:spChg>
        <pc:spChg chg="del">
          <ac:chgData name="Aitor Ibarra" userId="3a47150d-5dc8-4c96-a083-44b339f50d43" providerId="ADAL" clId="{C93F8D29-639A-4049-AB9F-1C4C3FEB4114}" dt="2022-10-15T08:36:46.779" v="3226" actId="478"/>
          <ac:spMkLst>
            <pc:docMk/>
            <pc:sldMk cId="3971204982" sldId="269"/>
            <ac:spMk id="5" creationId="{21674198-5AB6-B3E4-F7E4-32F2E561828C}"/>
          </ac:spMkLst>
        </pc:spChg>
        <pc:spChg chg="add mod">
          <ac:chgData name="Aitor Ibarra" userId="3a47150d-5dc8-4c96-a083-44b339f50d43" providerId="ADAL" clId="{C93F8D29-639A-4049-AB9F-1C4C3FEB4114}" dt="2022-10-15T08:55:51.968" v="3912" actId="20577"/>
          <ac:spMkLst>
            <pc:docMk/>
            <pc:sldMk cId="3971204982" sldId="269"/>
            <ac:spMk id="8" creationId="{E7920BD9-C244-F981-CDDF-0CED4DED19FB}"/>
          </ac:spMkLst>
        </pc:spChg>
        <pc:spChg chg="add mod">
          <ac:chgData name="Aitor Ibarra" userId="3a47150d-5dc8-4c96-a083-44b339f50d43" providerId="ADAL" clId="{C93F8D29-639A-4049-AB9F-1C4C3FEB4114}" dt="2022-10-15T09:56:41.582" v="4380" actId="1076"/>
          <ac:spMkLst>
            <pc:docMk/>
            <pc:sldMk cId="3971204982" sldId="269"/>
            <ac:spMk id="9" creationId="{3F200C9C-FD82-A08A-87A9-E1CF89209EEE}"/>
          </ac:spMkLst>
        </pc:spChg>
        <pc:spChg chg="add mod">
          <ac:chgData name="Aitor Ibarra" userId="3a47150d-5dc8-4c96-a083-44b339f50d43" providerId="ADAL" clId="{C93F8D29-639A-4049-AB9F-1C4C3FEB4114}" dt="2022-10-15T09:56:55.225" v="4382" actId="1076"/>
          <ac:spMkLst>
            <pc:docMk/>
            <pc:sldMk cId="3971204982" sldId="269"/>
            <ac:spMk id="10" creationId="{D624799B-DB6F-1A6A-F188-BBF5123323CC}"/>
          </ac:spMkLst>
        </pc:spChg>
        <pc:picChg chg="add mod">
          <ac:chgData name="Aitor Ibarra" userId="3a47150d-5dc8-4c96-a083-44b339f50d43" providerId="ADAL" clId="{C93F8D29-639A-4049-AB9F-1C4C3FEB4114}" dt="2022-10-15T08:59:55.077" v="4043" actId="1036"/>
          <ac:picMkLst>
            <pc:docMk/>
            <pc:sldMk cId="3971204982" sldId="269"/>
            <ac:picMk id="7" creationId="{9B7F2EDD-E6F4-6D14-4386-5FB09176959F}"/>
          </ac:picMkLst>
        </pc:picChg>
      </pc:sldChg>
    </pc:docChg>
  </pc:docChgLst>
  <pc:docChgLst>
    <pc:chgData name="Aitor Ibarra Ibaibarriaga" userId="3a47150d-5dc8-4c96-a083-44b339f50d43" providerId="ADAL" clId="{B4F2831F-84E4-934A-896C-F15F1306DB64}"/>
    <pc:docChg chg="undo redo custSel addSld delSld modSld sldOrd">
      <pc:chgData name="Aitor Ibarra Ibaibarriaga" userId="3a47150d-5dc8-4c96-a083-44b339f50d43" providerId="ADAL" clId="{B4F2831F-84E4-934A-896C-F15F1306DB64}" dt="2023-06-23T17:25:47.193" v="5214" actId="1076"/>
      <pc:docMkLst>
        <pc:docMk/>
      </pc:docMkLst>
      <pc:sldChg chg="modSp">
        <pc:chgData name="Aitor Ibarra Ibaibarriaga" userId="3a47150d-5dc8-4c96-a083-44b339f50d43" providerId="ADAL" clId="{B4F2831F-84E4-934A-896C-F15F1306DB64}" dt="2023-06-16T09:29:44.331" v="4954" actId="20577"/>
        <pc:sldMkLst>
          <pc:docMk/>
          <pc:sldMk cId="0" sldId="256"/>
        </pc:sldMkLst>
        <pc:spChg chg="mod">
          <ac:chgData name="Aitor Ibarra Ibaibarriaga" userId="3a47150d-5dc8-4c96-a083-44b339f50d43" providerId="ADAL" clId="{B4F2831F-84E4-934A-896C-F15F1306DB64}" dt="2023-06-16T09:29:44.331" v="4954" actId="20577"/>
          <ac:spMkLst>
            <pc:docMk/>
            <pc:sldMk cId="0" sldId="256"/>
            <ac:spMk id="4" creationId="{00000000-0000-0000-0000-000000000000}"/>
          </ac:spMkLst>
        </pc:spChg>
        <pc:spChg chg="mod">
          <ac:chgData name="Aitor Ibarra Ibaibarriaga" userId="3a47150d-5dc8-4c96-a083-44b339f50d43" providerId="ADAL" clId="{B4F2831F-84E4-934A-896C-F15F1306DB64}" dt="2023-06-15T13:13:48.344" v="3720" actId="20577"/>
          <ac:spMkLst>
            <pc:docMk/>
            <pc:sldMk cId="0" sldId="256"/>
            <ac:spMk id="7" creationId="{00000000-0000-0000-0000-000000000000}"/>
          </ac:spMkLst>
        </pc:spChg>
        <pc:spChg chg="mod">
          <ac:chgData name="Aitor Ibarra Ibaibarriaga" userId="3a47150d-5dc8-4c96-a083-44b339f50d43" providerId="ADAL" clId="{B4F2831F-84E4-934A-896C-F15F1306DB64}" dt="2023-06-07T10:41:30.071" v="55" actId="20577"/>
          <ac:spMkLst>
            <pc:docMk/>
            <pc:sldMk cId="0" sldId="256"/>
            <ac:spMk id="8" creationId="{00000000-0000-0000-0000-000000000000}"/>
          </ac:spMkLst>
        </pc:spChg>
      </pc:sldChg>
      <pc:sldChg chg="addSp modSp mod modAnim">
        <pc:chgData name="Aitor Ibarra Ibaibarriaga" userId="3a47150d-5dc8-4c96-a083-44b339f50d43" providerId="ADAL" clId="{B4F2831F-84E4-934A-896C-F15F1306DB64}" dt="2023-06-15T20:01:11.397" v="4604"/>
        <pc:sldMkLst>
          <pc:docMk/>
          <pc:sldMk cId="262181023" sldId="257"/>
        </pc:sldMkLst>
        <pc:spChg chg="add mod">
          <ac:chgData name="Aitor Ibarra Ibaibarriaga" userId="3a47150d-5dc8-4c96-a083-44b339f50d43" providerId="ADAL" clId="{B4F2831F-84E4-934A-896C-F15F1306DB64}" dt="2023-06-15T20:00:12.624" v="4581" actId="692"/>
          <ac:spMkLst>
            <pc:docMk/>
            <pc:sldMk cId="262181023" sldId="257"/>
            <ac:spMk id="3" creationId="{C941DC3D-AEBD-FD22-7673-8FF91B2F2F67}"/>
          </ac:spMkLst>
        </pc:spChg>
        <pc:spChg chg="add mod">
          <ac:chgData name="Aitor Ibarra Ibaibarriaga" userId="3a47150d-5dc8-4c96-a083-44b339f50d43" providerId="ADAL" clId="{B4F2831F-84E4-934A-896C-F15F1306DB64}" dt="2023-06-15T20:00:58.214" v="4603" actId="108"/>
          <ac:spMkLst>
            <pc:docMk/>
            <pc:sldMk cId="262181023" sldId="257"/>
            <ac:spMk id="4" creationId="{6FE6502B-BDC6-ADCE-BABF-3E9E86C37FAA}"/>
          </ac:spMkLst>
        </pc:spChg>
        <pc:spChg chg="mod">
          <ac:chgData name="Aitor Ibarra Ibaibarriaga" userId="3a47150d-5dc8-4c96-a083-44b339f50d43" providerId="ADAL" clId="{B4F2831F-84E4-934A-896C-F15F1306DB64}" dt="2023-06-15T20:00:35.772" v="4582" actId="14100"/>
          <ac:spMkLst>
            <pc:docMk/>
            <pc:sldMk cId="262181023" sldId="257"/>
            <ac:spMk id="6" creationId="{8EC819FE-71DD-4432-ACCA-09AB45CF9924}"/>
          </ac:spMkLst>
        </pc:spChg>
      </pc:sldChg>
      <pc:sldChg chg="del">
        <pc:chgData name="Aitor Ibarra Ibaibarriaga" userId="3a47150d-5dc8-4c96-a083-44b339f50d43" providerId="ADAL" clId="{B4F2831F-84E4-934A-896C-F15F1306DB64}" dt="2023-06-09T15:23:13.728" v="56" actId="2696"/>
        <pc:sldMkLst>
          <pc:docMk/>
          <pc:sldMk cId="1989092532" sldId="267"/>
        </pc:sldMkLst>
      </pc:sldChg>
      <pc:sldChg chg="modSp mod">
        <pc:chgData name="Aitor Ibarra Ibaibarriaga" userId="3a47150d-5dc8-4c96-a083-44b339f50d43" providerId="ADAL" clId="{B4F2831F-84E4-934A-896C-F15F1306DB64}" dt="2023-06-15T20:01:57.965" v="4605" actId="20577"/>
        <pc:sldMkLst>
          <pc:docMk/>
          <pc:sldMk cId="1353170243" sldId="268"/>
        </pc:sldMkLst>
        <pc:spChg chg="mod">
          <ac:chgData name="Aitor Ibarra Ibaibarriaga" userId="3a47150d-5dc8-4c96-a083-44b339f50d43" providerId="ADAL" clId="{B4F2831F-84E4-934A-896C-F15F1306DB64}" dt="2023-06-11T08:25:10.733" v="348" actId="1036"/>
          <ac:spMkLst>
            <pc:docMk/>
            <pc:sldMk cId="1353170243" sldId="268"/>
            <ac:spMk id="2" creationId="{FFD91CCA-DBBA-354B-BEDE-98875EADB22C}"/>
          </ac:spMkLst>
        </pc:spChg>
        <pc:spChg chg="mod">
          <ac:chgData name="Aitor Ibarra Ibaibarriaga" userId="3a47150d-5dc8-4c96-a083-44b339f50d43" providerId="ADAL" clId="{B4F2831F-84E4-934A-896C-F15F1306DB64}" dt="2023-06-15T20:01:57.965" v="4605" actId="20577"/>
          <ac:spMkLst>
            <pc:docMk/>
            <pc:sldMk cId="1353170243" sldId="268"/>
            <ac:spMk id="3" creationId="{34D28D9A-ED6F-5640-8876-D3CF2D0EE117}"/>
          </ac:spMkLst>
        </pc:spChg>
        <pc:spChg chg="mod">
          <ac:chgData name="Aitor Ibarra Ibaibarriaga" userId="3a47150d-5dc8-4c96-a083-44b339f50d43" providerId="ADAL" clId="{B4F2831F-84E4-934A-896C-F15F1306DB64}" dt="2023-06-11T08:44:51.814" v="909" actId="1076"/>
          <ac:spMkLst>
            <pc:docMk/>
            <pc:sldMk cId="1353170243" sldId="268"/>
            <ac:spMk id="5" creationId="{C978D342-CE29-48C7-863C-49883883D9F7}"/>
          </ac:spMkLst>
        </pc:spChg>
        <pc:picChg chg="mod">
          <ac:chgData name="Aitor Ibarra Ibaibarriaga" userId="3a47150d-5dc8-4c96-a083-44b339f50d43" providerId="ADAL" clId="{B4F2831F-84E4-934A-896C-F15F1306DB64}" dt="2023-06-11T08:44:47.723" v="907" actId="1076"/>
          <ac:picMkLst>
            <pc:docMk/>
            <pc:sldMk cId="1353170243" sldId="268"/>
            <ac:picMk id="4" creationId="{63439E78-1C56-93C3-C9E1-C16A15B97F3E}"/>
          </ac:picMkLst>
        </pc:picChg>
      </pc:sldChg>
      <pc:sldChg chg="addSp delSp modSp mod delAnim modAnim">
        <pc:chgData name="Aitor Ibarra Ibaibarriaga" userId="3a47150d-5dc8-4c96-a083-44b339f50d43" providerId="ADAL" clId="{B4F2831F-84E4-934A-896C-F15F1306DB64}" dt="2023-06-15T20:23:23.132" v="4851" actId="1035"/>
        <pc:sldMkLst>
          <pc:docMk/>
          <pc:sldMk cId="2801399053" sldId="270"/>
        </pc:sldMkLst>
        <pc:spChg chg="add del mod">
          <ac:chgData name="Aitor Ibarra Ibaibarriaga" userId="3a47150d-5dc8-4c96-a083-44b339f50d43" providerId="ADAL" clId="{B4F2831F-84E4-934A-896C-F15F1306DB64}" dt="2023-06-11T10:36:53.117" v="3243" actId="21"/>
          <ac:spMkLst>
            <pc:docMk/>
            <pc:sldMk cId="2801399053" sldId="270"/>
            <ac:spMk id="4" creationId="{53D9D4E2-0C62-462B-488B-C867DAA88609}"/>
          </ac:spMkLst>
        </pc:spChg>
        <pc:spChg chg="mod">
          <ac:chgData name="Aitor Ibarra Ibaibarriaga" userId="3a47150d-5dc8-4c96-a083-44b339f50d43" providerId="ADAL" clId="{B4F2831F-84E4-934A-896C-F15F1306DB64}" dt="2023-06-15T20:23:18.228" v="4822" actId="166"/>
          <ac:spMkLst>
            <pc:docMk/>
            <pc:sldMk cId="2801399053" sldId="270"/>
            <ac:spMk id="6" creationId="{09D583E0-ED04-52AF-8B13-37AEBD3E1C21}"/>
          </ac:spMkLst>
        </pc:spChg>
        <pc:picChg chg="del">
          <ac:chgData name="Aitor Ibarra Ibaibarriaga" userId="3a47150d-5dc8-4c96-a083-44b339f50d43" providerId="ADAL" clId="{B4F2831F-84E4-934A-896C-F15F1306DB64}" dt="2023-06-15T20:19:18.469" v="4784" actId="478"/>
          <ac:picMkLst>
            <pc:docMk/>
            <pc:sldMk cId="2801399053" sldId="270"/>
            <ac:picMk id="5" creationId="{9F30BA01-9467-459F-C943-E36E679599B6}"/>
          </ac:picMkLst>
        </pc:picChg>
        <pc:picChg chg="add mod">
          <ac:chgData name="Aitor Ibarra Ibaibarriaga" userId="3a47150d-5dc8-4c96-a083-44b339f50d43" providerId="ADAL" clId="{B4F2831F-84E4-934A-896C-F15F1306DB64}" dt="2023-06-15T20:23:07.340" v="4821" actId="167"/>
          <ac:picMkLst>
            <pc:docMk/>
            <pc:sldMk cId="2801399053" sldId="270"/>
            <ac:picMk id="7" creationId="{D65C0FD7-1E8E-E60B-1911-FFA235167162}"/>
          </ac:picMkLst>
        </pc:picChg>
        <pc:picChg chg="mod">
          <ac:chgData name="Aitor Ibarra Ibaibarriaga" userId="3a47150d-5dc8-4c96-a083-44b339f50d43" providerId="ADAL" clId="{B4F2831F-84E4-934A-896C-F15F1306DB64}" dt="2023-06-15T20:23:23.132" v="4851" actId="1035"/>
          <ac:picMkLst>
            <pc:docMk/>
            <pc:sldMk cId="2801399053" sldId="270"/>
            <ac:picMk id="8" creationId="{6FDC87D0-5E34-DD5A-53E7-40E8DD339BE6}"/>
          </ac:picMkLst>
        </pc:picChg>
        <pc:picChg chg="add mod">
          <ac:chgData name="Aitor Ibarra Ibaibarriaga" userId="3a47150d-5dc8-4c96-a083-44b339f50d43" providerId="ADAL" clId="{B4F2831F-84E4-934A-896C-F15F1306DB64}" dt="2023-06-15T20:22:32.260" v="4819" actId="1035"/>
          <ac:picMkLst>
            <pc:docMk/>
            <pc:sldMk cId="2801399053" sldId="270"/>
            <ac:picMk id="10" creationId="{028550B5-C97F-87D1-65B8-67C4CA50C524}"/>
          </ac:picMkLst>
        </pc:picChg>
      </pc:sldChg>
      <pc:sldChg chg="addSp delSp modSp mod ord delAnim modAnim">
        <pc:chgData name="Aitor Ibarra Ibaibarriaga" userId="3a47150d-5dc8-4c96-a083-44b339f50d43" providerId="ADAL" clId="{B4F2831F-84E4-934A-896C-F15F1306DB64}" dt="2023-06-15T20:24:35.294" v="4865" actId="1038"/>
        <pc:sldMkLst>
          <pc:docMk/>
          <pc:sldMk cId="3896744593" sldId="271"/>
        </pc:sldMkLst>
        <pc:spChg chg="mod">
          <ac:chgData name="Aitor Ibarra Ibaibarriaga" userId="3a47150d-5dc8-4c96-a083-44b339f50d43" providerId="ADAL" clId="{B4F2831F-84E4-934A-896C-F15F1306DB64}" dt="2023-06-11T10:25:52.036" v="3000" actId="20577"/>
          <ac:spMkLst>
            <pc:docMk/>
            <pc:sldMk cId="3896744593" sldId="271"/>
            <ac:spMk id="2" creationId="{FFD91CCA-DBBA-354B-BEDE-98875EADB22C}"/>
          </ac:spMkLst>
        </pc:spChg>
        <pc:spChg chg="mod">
          <ac:chgData name="Aitor Ibarra Ibaibarriaga" userId="3a47150d-5dc8-4c96-a083-44b339f50d43" providerId="ADAL" clId="{B4F2831F-84E4-934A-896C-F15F1306DB64}" dt="2023-06-15T19:20:11.136" v="3881"/>
          <ac:spMkLst>
            <pc:docMk/>
            <pc:sldMk cId="3896744593" sldId="271"/>
            <ac:spMk id="3" creationId="{34D28D9A-ED6F-5640-8876-D3CF2D0EE117}"/>
          </ac:spMkLst>
        </pc:spChg>
        <pc:spChg chg="add mod">
          <ac:chgData name="Aitor Ibarra Ibaibarriaga" userId="3a47150d-5dc8-4c96-a083-44b339f50d43" providerId="ADAL" clId="{B4F2831F-84E4-934A-896C-F15F1306DB64}" dt="2023-06-11T10:26:47.141" v="3010"/>
          <ac:spMkLst>
            <pc:docMk/>
            <pc:sldMk cId="3896744593" sldId="271"/>
            <ac:spMk id="4" creationId="{6135B74D-7BD8-95E5-026B-8A6A82760AF7}"/>
          </ac:spMkLst>
        </pc:spChg>
        <pc:picChg chg="del">
          <ac:chgData name="Aitor Ibarra Ibaibarriaga" userId="3a47150d-5dc8-4c96-a083-44b339f50d43" providerId="ADAL" clId="{B4F2831F-84E4-934A-896C-F15F1306DB64}" dt="2023-06-11T10:25:55.237" v="3003" actId="478"/>
          <ac:picMkLst>
            <pc:docMk/>
            <pc:sldMk cId="3896744593" sldId="271"/>
            <ac:picMk id="5" creationId="{9D5117DB-B2C0-4344-6B66-C980128DD3F3}"/>
          </ac:picMkLst>
        </pc:picChg>
        <pc:picChg chg="del">
          <ac:chgData name="Aitor Ibarra Ibaibarriaga" userId="3a47150d-5dc8-4c96-a083-44b339f50d43" providerId="ADAL" clId="{B4F2831F-84E4-934A-896C-F15F1306DB64}" dt="2023-06-11T10:25:54.279" v="3002" actId="478"/>
          <ac:picMkLst>
            <pc:docMk/>
            <pc:sldMk cId="3896744593" sldId="271"/>
            <ac:picMk id="7" creationId="{853B8D1D-D547-C568-DF9D-D3FD3BD4A2E2}"/>
          </ac:picMkLst>
        </pc:picChg>
        <pc:picChg chg="add mod">
          <ac:chgData name="Aitor Ibarra Ibaibarriaga" userId="3a47150d-5dc8-4c96-a083-44b339f50d43" providerId="ADAL" clId="{B4F2831F-84E4-934A-896C-F15F1306DB64}" dt="2023-06-15T20:24:35.294" v="4865" actId="1038"/>
          <ac:picMkLst>
            <pc:docMk/>
            <pc:sldMk cId="3896744593" sldId="271"/>
            <ac:picMk id="8" creationId="{094A6CD8-C0E7-5E21-C8C5-15FED41FB19A}"/>
          </ac:picMkLst>
        </pc:picChg>
        <pc:picChg chg="del">
          <ac:chgData name="Aitor Ibarra Ibaibarriaga" userId="3a47150d-5dc8-4c96-a083-44b339f50d43" providerId="ADAL" clId="{B4F2831F-84E4-934A-896C-F15F1306DB64}" dt="2023-06-11T10:25:53.740" v="3001" actId="478"/>
          <ac:picMkLst>
            <pc:docMk/>
            <pc:sldMk cId="3896744593" sldId="271"/>
            <ac:picMk id="9" creationId="{CC073A26-5A3B-D96C-E982-46E5BBB93698}"/>
          </ac:picMkLst>
        </pc:picChg>
        <pc:picChg chg="add mod modCrop">
          <ac:chgData name="Aitor Ibarra Ibaibarriaga" userId="3a47150d-5dc8-4c96-a083-44b339f50d43" providerId="ADAL" clId="{B4F2831F-84E4-934A-896C-F15F1306DB64}" dt="2023-06-15T19:35:58.684" v="4022" actId="1076"/>
          <ac:picMkLst>
            <pc:docMk/>
            <pc:sldMk cId="3896744593" sldId="271"/>
            <ac:picMk id="11" creationId="{99C43DE8-C6D6-8B31-DC6A-9E0B57DB1E83}"/>
          </ac:picMkLst>
        </pc:picChg>
      </pc:sldChg>
      <pc:sldChg chg="modSp mod">
        <pc:chgData name="Aitor Ibarra Ibaibarriaga" userId="3a47150d-5dc8-4c96-a083-44b339f50d43" providerId="ADAL" clId="{B4F2831F-84E4-934A-896C-F15F1306DB64}" dt="2023-06-15T19:50:56.498" v="4480" actId="20577"/>
        <pc:sldMkLst>
          <pc:docMk/>
          <pc:sldMk cId="2162164679" sldId="273"/>
        </pc:sldMkLst>
        <pc:spChg chg="mod">
          <ac:chgData name="Aitor Ibarra Ibaibarriaga" userId="3a47150d-5dc8-4c96-a083-44b339f50d43" providerId="ADAL" clId="{B4F2831F-84E4-934A-896C-F15F1306DB64}" dt="2023-06-15T19:50:56.498" v="4480" actId="20577"/>
          <ac:spMkLst>
            <pc:docMk/>
            <pc:sldMk cId="2162164679" sldId="273"/>
            <ac:spMk id="3" creationId="{34D28D9A-ED6F-5640-8876-D3CF2D0EE117}"/>
          </ac:spMkLst>
        </pc:spChg>
      </pc:sldChg>
      <pc:sldChg chg="delSp modSp mod delAnim">
        <pc:chgData name="Aitor Ibarra Ibaibarriaga" userId="3a47150d-5dc8-4c96-a083-44b339f50d43" providerId="ADAL" clId="{B4F2831F-84E4-934A-896C-F15F1306DB64}" dt="2023-06-23T17:25:47.193" v="5214" actId="1076"/>
        <pc:sldMkLst>
          <pc:docMk/>
          <pc:sldMk cId="673212988" sldId="276"/>
        </pc:sldMkLst>
        <pc:spChg chg="mod">
          <ac:chgData name="Aitor Ibarra Ibaibarriaga" userId="3a47150d-5dc8-4c96-a083-44b339f50d43" providerId="ADAL" clId="{B4F2831F-84E4-934A-896C-F15F1306DB64}" dt="2023-06-11T08:45:09.695" v="910" actId="20577"/>
          <ac:spMkLst>
            <pc:docMk/>
            <pc:sldMk cId="673212988" sldId="276"/>
            <ac:spMk id="3" creationId="{34D28D9A-ED6F-5640-8876-D3CF2D0EE117}"/>
          </ac:spMkLst>
        </pc:spChg>
        <pc:spChg chg="mod">
          <ac:chgData name="Aitor Ibarra Ibaibarriaga" userId="3a47150d-5dc8-4c96-a083-44b339f50d43" providerId="ADAL" clId="{B4F2831F-84E4-934A-896C-F15F1306DB64}" dt="2023-06-11T08:47:29.051" v="970" actId="20577"/>
          <ac:spMkLst>
            <pc:docMk/>
            <pc:sldMk cId="673212988" sldId="276"/>
            <ac:spMk id="10" creationId="{15E017CB-96DA-B17B-0368-107C709A7ECC}"/>
          </ac:spMkLst>
        </pc:spChg>
        <pc:picChg chg="del">
          <ac:chgData name="Aitor Ibarra Ibaibarriaga" userId="3a47150d-5dc8-4c96-a083-44b339f50d43" providerId="ADAL" clId="{B4F2831F-84E4-934A-896C-F15F1306DB64}" dt="2023-06-23T17:25:40.843" v="5212" actId="478"/>
          <ac:picMkLst>
            <pc:docMk/>
            <pc:sldMk cId="673212988" sldId="276"/>
            <ac:picMk id="6" creationId="{C2316CDA-E064-560C-C633-317747E6A253}"/>
          </ac:picMkLst>
        </pc:picChg>
        <pc:picChg chg="mod">
          <ac:chgData name="Aitor Ibarra Ibaibarriaga" userId="3a47150d-5dc8-4c96-a083-44b339f50d43" providerId="ADAL" clId="{B4F2831F-84E4-934A-896C-F15F1306DB64}" dt="2023-06-23T17:25:47.193" v="5214" actId="1076"/>
          <ac:picMkLst>
            <pc:docMk/>
            <pc:sldMk cId="673212988" sldId="276"/>
            <ac:picMk id="13" creationId="{0B024E09-62A4-B81B-3BF7-22B4CB97C234}"/>
          </ac:picMkLst>
        </pc:picChg>
        <pc:picChg chg="del">
          <ac:chgData name="Aitor Ibarra Ibaibarriaga" userId="3a47150d-5dc8-4c96-a083-44b339f50d43" providerId="ADAL" clId="{B4F2831F-84E4-934A-896C-F15F1306DB64}" dt="2023-06-23T17:25:45.048" v="5213" actId="478"/>
          <ac:picMkLst>
            <pc:docMk/>
            <pc:sldMk cId="673212988" sldId="276"/>
            <ac:picMk id="15" creationId="{E713622C-DADE-A11D-A69E-F085E311179D}"/>
          </ac:picMkLst>
        </pc:picChg>
      </pc:sldChg>
      <pc:sldChg chg="addSp delSp modSp mod delAnim modAnim">
        <pc:chgData name="Aitor Ibarra Ibaibarriaga" userId="3a47150d-5dc8-4c96-a083-44b339f50d43" providerId="ADAL" clId="{B4F2831F-84E4-934A-896C-F15F1306DB64}" dt="2023-06-15T20:12:37.222" v="4699" actId="1076"/>
        <pc:sldMkLst>
          <pc:docMk/>
          <pc:sldMk cId="4258155645" sldId="277"/>
        </pc:sldMkLst>
        <pc:spChg chg="mod">
          <ac:chgData name="Aitor Ibarra Ibaibarriaga" userId="3a47150d-5dc8-4c96-a083-44b339f50d43" providerId="ADAL" clId="{B4F2831F-84E4-934A-896C-F15F1306DB64}" dt="2023-06-11T10:19:31.470" v="2916" actId="20577"/>
          <ac:spMkLst>
            <pc:docMk/>
            <pc:sldMk cId="4258155645" sldId="277"/>
            <ac:spMk id="2" creationId="{FFD91CCA-DBBA-354B-BEDE-98875EADB22C}"/>
          </ac:spMkLst>
        </pc:spChg>
        <pc:spChg chg="mod">
          <ac:chgData name="Aitor Ibarra Ibaibarriaga" userId="3a47150d-5dc8-4c96-a083-44b339f50d43" providerId="ADAL" clId="{B4F2831F-84E4-934A-896C-F15F1306DB64}" dt="2023-06-15T20:10:58.858" v="4658" actId="20577"/>
          <ac:spMkLst>
            <pc:docMk/>
            <pc:sldMk cId="4258155645" sldId="277"/>
            <ac:spMk id="3" creationId="{34D28D9A-ED6F-5640-8876-D3CF2D0EE117}"/>
          </ac:spMkLst>
        </pc:spChg>
        <pc:spChg chg="add mod">
          <ac:chgData name="Aitor Ibarra Ibaibarriaga" userId="3a47150d-5dc8-4c96-a083-44b339f50d43" providerId="ADAL" clId="{B4F2831F-84E4-934A-896C-F15F1306DB64}" dt="2023-06-11T10:26:16.532" v="3005" actId="207"/>
          <ac:spMkLst>
            <pc:docMk/>
            <pc:sldMk cId="4258155645" sldId="277"/>
            <ac:spMk id="4" creationId="{13D11833-459D-CA1C-C634-FBDEB1DBAF93}"/>
          </ac:spMkLst>
        </pc:spChg>
        <pc:spChg chg="del mod">
          <ac:chgData name="Aitor Ibarra Ibaibarriaga" userId="3a47150d-5dc8-4c96-a083-44b339f50d43" providerId="ADAL" clId="{B4F2831F-84E4-934A-896C-F15F1306DB64}" dt="2023-06-11T10:22:49.316" v="2979" actId="478"/>
          <ac:spMkLst>
            <pc:docMk/>
            <pc:sldMk cId="4258155645" sldId="277"/>
            <ac:spMk id="9" creationId="{D0E6349C-F656-D40D-8430-97ED4F1452D3}"/>
          </ac:spMkLst>
        </pc:spChg>
        <pc:spChg chg="del">
          <ac:chgData name="Aitor Ibarra Ibaibarriaga" userId="3a47150d-5dc8-4c96-a083-44b339f50d43" providerId="ADAL" clId="{B4F2831F-84E4-934A-896C-F15F1306DB64}" dt="2023-06-11T10:22:47.447" v="2978" actId="478"/>
          <ac:spMkLst>
            <pc:docMk/>
            <pc:sldMk cId="4258155645" sldId="277"/>
            <ac:spMk id="11" creationId="{99E1DD71-8D9F-5E51-B1F0-6428D5C6E2B2}"/>
          </ac:spMkLst>
        </pc:spChg>
        <pc:spChg chg="mod">
          <ac:chgData name="Aitor Ibarra Ibaibarriaga" userId="3a47150d-5dc8-4c96-a083-44b339f50d43" providerId="ADAL" clId="{B4F2831F-84E4-934A-896C-F15F1306DB64}" dt="2023-06-15T20:09:29.942" v="4637" actId="1076"/>
          <ac:spMkLst>
            <pc:docMk/>
            <pc:sldMk cId="4258155645" sldId="277"/>
            <ac:spMk id="14" creationId="{C42EC2DA-0520-81C0-852B-A0086E462556}"/>
          </ac:spMkLst>
        </pc:spChg>
        <pc:spChg chg="mod">
          <ac:chgData name="Aitor Ibarra Ibaibarriaga" userId="3a47150d-5dc8-4c96-a083-44b339f50d43" providerId="ADAL" clId="{B4F2831F-84E4-934A-896C-F15F1306DB64}" dt="2023-06-15T20:12:18.909" v="4687" actId="1038"/>
          <ac:spMkLst>
            <pc:docMk/>
            <pc:sldMk cId="4258155645" sldId="277"/>
            <ac:spMk id="15" creationId="{D6909EFF-50A7-B29E-8CDF-A3D60F060025}"/>
          </ac:spMkLst>
        </pc:spChg>
        <pc:spChg chg="del">
          <ac:chgData name="Aitor Ibarra Ibaibarriaga" userId="3a47150d-5dc8-4c96-a083-44b339f50d43" providerId="ADAL" clId="{B4F2831F-84E4-934A-896C-F15F1306DB64}" dt="2023-06-15T20:08:10.664" v="4623" actId="478"/>
          <ac:spMkLst>
            <pc:docMk/>
            <pc:sldMk cId="4258155645" sldId="277"/>
            <ac:spMk id="16" creationId="{6FF6ABF5-989F-3EF4-98B7-C10C3257705D}"/>
          </ac:spMkLst>
        </pc:spChg>
        <pc:picChg chg="add mod">
          <ac:chgData name="Aitor Ibarra Ibaibarriaga" userId="3a47150d-5dc8-4c96-a083-44b339f50d43" providerId="ADAL" clId="{B4F2831F-84E4-934A-896C-F15F1306DB64}" dt="2023-06-15T20:12:37.222" v="4699" actId="1076"/>
          <ac:picMkLst>
            <pc:docMk/>
            <pc:sldMk cId="4258155645" sldId="277"/>
            <ac:picMk id="6" creationId="{2A45AD47-B61E-9253-06FB-51643DC0D2B2}"/>
          </ac:picMkLst>
        </pc:picChg>
        <pc:picChg chg="mod">
          <ac:chgData name="Aitor Ibarra Ibaibarriaga" userId="3a47150d-5dc8-4c96-a083-44b339f50d43" providerId="ADAL" clId="{B4F2831F-84E4-934A-896C-F15F1306DB64}" dt="2023-06-15T20:12:26.538" v="4697" actId="14100"/>
          <ac:picMkLst>
            <pc:docMk/>
            <pc:sldMk cId="4258155645" sldId="277"/>
            <ac:picMk id="8" creationId="{718E4ED1-10D7-CBEA-9E6D-DCE70DF0E4AD}"/>
          </ac:picMkLst>
        </pc:picChg>
        <pc:picChg chg="mod">
          <ac:chgData name="Aitor Ibarra Ibaibarriaga" userId="3a47150d-5dc8-4c96-a083-44b339f50d43" providerId="ADAL" clId="{B4F2831F-84E4-934A-896C-F15F1306DB64}" dt="2023-06-15T20:12:23.609" v="4696" actId="1038"/>
          <ac:picMkLst>
            <pc:docMk/>
            <pc:sldMk cId="4258155645" sldId="277"/>
            <ac:picMk id="12" creationId="{68E5B10F-1F16-B2F4-D5A4-A3E00297A40A}"/>
          </ac:picMkLst>
        </pc:picChg>
        <pc:picChg chg="del">
          <ac:chgData name="Aitor Ibarra Ibaibarriaga" userId="3a47150d-5dc8-4c96-a083-44b339f50d43" providerId="ADAL" clId="{B4F2831F-84E4-934A-896C-F15F1306DB64}" dt="2023-06-15T20:08:07.398" v="4622" actId="478"/>
          <ac:picMkLst>
            <pc:docMk/>
            <pc:sldMk cId="4258155645" sldId="277"/>
            <ac:picMk id="13" creationId="{831CCFD9-B555-55CE-4946-78B0E688E2A8}"/>
          </ac:picMkLst>
        </pc:picChg>
      </pc:sldChg>
      <pc:sldChg chg="addSp delSp modSp mod delAnim modAnim">
        <pc:chgData name="Aitor Ibarra Ibaibarriaga" userId="3a47150d-5dc8-4c96-a083-44b339f50d43" providerId="ADAL" clId="{B4F2831F-84E4-934A-896C-F15F1306DB64}" dt="2023-06-15T19:18:40.781" v="3878"/>
        <pc:sldMkLst>
          <pc:docMk/>
          <pc:sldMk cId="1015136976" sldId="279"/>
        </pc:sldMkLst>
        <pc:spChg chg="mod">
          <ac:chgData name="Aitor Ibarra Ibaibarriaga" userId="3a47150d-5dc8-4c96-a083-44b339f50d43" providerId="ADAL" clId="{B4F2831F-84E4-934A-896C-F15F1306DB64}" dt="2023-06-11T10:19:41.676" v="2925" actId="20577"/>
          <ac:spMkLst>
            <pc:docMk/>
            <pc:sldMk cId="1015136976" sldId="279"/>
            <ac:spMk id="2" creationId="{FFD91CCA-DBBA-354B-BEDE-98875EADB22C}"/>
          </ac:spMkLst>
        </pc:spChg>
        <pc:spChg chg="mod">
          <ac:chgData name="Aitor Ibarra Ibaibarriaga" userId="3a47150d-5dc8-4c96-a083-44b339f50d43" providerId="ADAL" clId="{B4F2831F-84E4-934A-896C-F15F1306DB64}" dt="2023-06-11T10:30:56.568" v="3071" actId="20577"/>
          <ac:spMkLst>
            <pc:docMk/>
            <pc:sldMk cId="1015136976" sldId="279"/>
            <ac:spMk id="3" creationId="{34D28D9A-ED6F-5640-8876-D3CF2D0EE117}"/>
          </ac:spMkLst>
        </pc:spChg>
        <pc:spChg chg="add del mod">
          <ac:chgData name="Aitor Ibarra Ibaibarriaga" userId="3a47150d-5dc8-4c96-a083-44b339f50d43" providerId="ADAL" clId="{B4F2831F-84E4-934A-896C-F15F1306DB64}" dt="2023-06-11T10:26:23.656" v="3006" actId="478"/>
          <ac:spMkLst>
            <pc:docMk/>
            <pc:sldMk cId="1015136976" sldId="279"/>
            <ac:spMk id="4" creationId="{23366DA6-EA5D-B7A0-A545-C50D8D5D0E39}"/>
          </ac:spMkLst>
        </pc:spChg>
        <pc:spChg chg="add mod">
          <ac:chgData name="Aitor Ibarra Ibaibarriaga" userId="3a47150d-5dc8-4c96-a083-44b339f50d43" providerId="ADAL" clId="{B4F2831F-84E4-934A-896C-F15F1306DB64}" dt="2023-06-11T10:26:30.315" v="3007"/>
          <ac:spMkLst>
            <pc:docMk/>
            <pc:sldMk cId="1015136976" sldId="279"/>
            <ac:spMk id="6" creationId="{DE5A908B-4119-DB0C-3C9D-41C8C06756AF}"/>
          </ac:spMkLst>
        </pc:spChg>
        <pc:picChg chg="del">
          <ac:chgData name="Aitor Ibarra Ibaibarriaga" userId="3a47150d-5dc8-4c96-a083-44b339f50d43" providerId="ADAL" clId="{B4F2831F-84E4-934A-896C-F15F1306DB64}" dt="2023-06-15T19:18:06.443" v="3870" actId="478"/>
          <ac:picMkLst>
            <pc:docMk/>
            <pc:sldMk cId="1015136976" sldId="279"/>
            <ac:picMk id="7" creationId="{8E1AD034-8D59-4922-B9A8-75662AD8B466}"/>
          </ac:picMkLst>
        </pc:picChg>
        <pc:picChg chg="add mod">
          <ac:chgData name="Aitor Ibarra Ibaibarriaga" userId="3a47150d-5dc8-4c96-a083-44b339f50d43" providerId="ADAL" clId="{B4F2831F-84E4-934A-896C-F15F1306DB64}" dt="2023-06-15T19:18:26.086" v="3876" actId="1076"/>
          <ac:picMkLst>
            <pc:docMk/>
            <pc:sldMk cId="1015136976" sldId="279"/>
            <ac:picMk id="8" creationId="{197F053A-B801-09BD-43E2-B282815A9138}"/>
          </ac:picMkLst>
        </pc:picChg>
      </pc:sldChg>
      <pc:sldChg chg="addSp delSp modSp mod delAnim modAnim">
        <pc:chgData name="Aitor Ibarra Ibaibarriaga" userId="3a47150d-5dc8-4c96-a083-44b339f50d43" providerId="ADAL" clId="{B4F2831F-84E4-934A-896C-F15F1306DB64}" dt="2023-06-15T20:14:42.653" v="4748" actId="20577"/>
        <pc:sldMkLst>
          <pc:docMk/>
          <pc:sldMk cId="3667539138" sldId="280"/>
        </pc:sldMkLst>
        <pc:spChg chg="mod">
          <ac:chgData name="Aitor Ibarra Ibaibarriaga" userId="3a47150d-5dc8-4c96-a083-44b339f50d43" providerId="ADAL" clId="{B4F2831F-84E4-934A-896C-F15F1306DB64}" dt="2023-06-11T10:20:08.329" v="2946" actId="20577"/>
          <ac:spMkLst>
            <pc:docMk/>
            <pc:sldMk cId="3667539138" sldId="280"/>
            <ac:spMk id="2" creationId="{FFD91CCA-DBBA-354B-BEDE-98875EADB22C}"/>
          </ac:spMkLst>
        </pc:spChg>
        <pc:spChg chg="mod">
          <ac:chgData name="Aitor Ibarra Ibaibarriaga" userId="3a47150d-5dc8-4c96-a083-44b339f50d43" providerId="ADAL" clId="{B4F2831F-84E4-934A-896C-F15F1306DB64}" dt="2023-06-15T20:14:42.653" v="4748" actId="20577"/>
          <ac:spMkLst>
            <pc:docMk/>
            <pc:sldMk cId="3667539138" sldId="280"/>
            <ac:spMk id="3" creationId="{34D28D9A-ED6F-5640-8876-D3CF2D0EE117}"/>
          </ac:spMkLst>
        </pc:spChg>
        <pc:spChg chg="add mod">
          <ac:chgData name="Aitor Ibarra Ibaibarriaga" userId="3a47150d-5dc8-4c96-a083-44b339f50d43" providerId="ADAL" clId="{B4F2831F-84E4-934A-896C-F15F1306DB64}" dt="2023-06-15T19:32:37.715" v="3977" actId="1076"/>
          <ac:spMkLst>
            <pc:docMk/>
            <pc:sldMk cId="3667539138" sldId="280"/>
            <ac:spMk id="5" creationId="{031B055F-B599-D565-36F9-E7226164D39F}"/>
          </ac:spMkLst>
        </pc:spChg>
        <pc:spChg chg="mod topLvl">
          <ac:chgData name="Aitor Ibarra Ibaibarriaga" userId="3a47150d-5dc8-4c96-a083-44b339f50d43" providerId="ADAL" clId="{B4F2831F-84E4-934A-896C-F15F1306DB64}" dt="2023-06-15T19:32:55.058" v="3984" actId="1035"/>
          <ac:spMkLst>
            <pc:docMk/>
            <pc:sldMk cId="3667539138" sldId="280"/>
            <ac:spMk id="8" creationId="{C0480FFD-9FF9-0638-D3B7-EDD2D184F398}"/>
          </ac:spMkLst>
        </pc:spChg>
        <pc:spChg chg="mod">
          <ac:chgData name="Aitor Ibarra Ibaibarriaga" userId="3a47150d-5dc8-4c96-a083-44b339f50d43" providerId="ADAL" clId="{B4F2831F-84E4-934A-896C-F15F1306DB64}" dt="2023-06-15T19:32:55.058" v="3984" actId="1035"/>
          <ac:spMkLst>
            <pc:docMk/>
            <pc:sldMk cId="3667539138" sldId="280"/>
            <ac:spMk id="19" creationId="{FB67001B-7397-22A8-41DD-0BB3FCB52921}"/>
          </ac:spMkLst>
        </pc:spChg>
        <pc:spChg chg="add mod">
          <ac:chgData name="Aitor Ibarra Ibaibarriaga" userId="3a47150d-5dc8-4c96-a083-44b339f50d43" providerId="ADAL" clId="{B4F2831F-84E4-934A-896C-F15F1306DB64}" dt="2023-06-15T20:14:30.026" v="4744" actId="1036"/>
          <ac:spMkLst>
            <pc:docMk/>
            <pc:sldMk cId="3667539138" sldId="280"/>
            <ac:spMk id="22" creationId="{DA18126B-ADEB-A1E4-E416-927522D317E0}"/>
          </ac:spMkLst>
        </pc:spChg>
        <pc:spChg chg="add mod">
          <ac:chgData name="Aitor Ibarra Ibaibarriaga" userId="3a47150d-5dc8-4c96-a083-44b339f50d43" providerId="ADAL" clId="{B4F2831F-84E4-934A-896C-F15F1306DB64}" dt="2023-06-15T19:34:31.086" v="4007" actId="20577"/>
          <ac:spMkLst>
            <pc:docMk/>
            <pc:sldMk cId="3667539138" sldId="280"/>
            <ac:spMk id="23" creationId="{A23ECF71-078B-CE1B-6773-D7726572C25E}"/>
          </ac:spMkLst>
        </pc:spChg>
        <pc:spChg chg="add del mod">
          <ac:chgData name="Aitor Ibarra Ibaibarriaga" userId="3a47150d-5dc8-4c96-a083-44b339f50d43" providerId="ADAL" clId="{B4F2831F-84E4-934A-896C-F15F1306DB64}" dt="2023-06-15T19:32:23.351" v="3976" actId="767"/>
          <ac:spMkLst>
            <pc:docMk/>
            <pc:sldMk cId="3667539138" sldId="280"/>
            <ac:spMk id="24" creationId="{24B9272A-A4AC-52F3-2554-22C9F1F2C9F6}"/>
          </ac:spMkLst>
        </pc:spChg>
        <pc:grpChg chg="add mod">
          <ac:chgData name="Aitor Ibarra Ibaibarriaga" userId="3a47150d-5dc8-4c96-a083-44b339f50d43" providerId="ADAL" clId="{B4F2831F-84E4-934A-896C-F15F1306DB64}" dt="2023-06-15T19:32:55.058" v="3984" actId="1035"/>
          <ac:grpSpMkLst>
            <pc:docMk/>
            <pc:sldMk cId="3667539138" sldId="280"/>
            <ac:grpSpMk id="17" creationId="{E79CE67E-1773-5AA4-CF66-819F46460210}"/>
          </ac:grpSpMkLst>
        </pc:grpChg>
        <pc:grpChg chg="add mod">
          <ac:chgData name="Aitor Ibarra Ibaibarriaga" userId="3a47150d-5dc8-4c96-a083-44b339f50d43" providerId="ADAL" clId="{B4F2831F-84E4-934A-896C-F15F1306DB64}" dt="2023-06-15T19:32:55.058" v="3984" actId="1035"/>
          <ac:grpSpMkLst>
            <pc:docMk/>
            <pc:sldMk cId="3667539138" sldId="280"/>
            <ac:grpSpMk id="18" creationId="{4112D52B-CA91-4979-8F24-C2E12751276F}"/>
          </ac:grpSpMkLst>
        </pc:grpChg>
        <pc:grpChg chg="del mod">
          <ac:chgData name="Aitor Ibarra Ibaibarriaga" userId="3a47150d-5dc8-4c96-a083-44b339f50d43" providerId="ADAL" clId="{B4F2831F-84E4-934A-896C-F15F1306DB64}" dt="2023-06-15T19:22:44.581" v="3889" actId="165"/>
          <ac:grpSpMkLst>
            <pc:docMk/>
            <pc:sldMk cId="3667539138" sldId="280"/>
            <ac:grpSpMk id="29" creationId="{252C321C-6F80-7011-F317-33464D73E0FC}"/>
          </ac:grpSpMkLst>
        </pc:grpChg>
        <pc:grpChg chg="mod">
          <ac:chgData name="Aitor Ibarra Ibaibarriaga" userId="3a47150d-5dc8-4c96-a083-44b339f50d43" providerId="ADAL" clId="{B4F2831F-84E4-934A-896C-F15F1306DB64}" dt="2023-06-15T19:32:55.058" v="3984" actId="1035"/>
          <ac:grpSpMkLst>
            <pc:docMk/>
            <pc:sldMk cId="3667539138" sldId="280"/>
            <ac:grpSpMk id="31" creationId="{4CF19270-A5AC-9644-5F1F-881BD22A538D}"/>
          </ac:grpSpMkLst>
        </pc:grpChg>
        <pc:grpChg chg="del">
          <ac:chgData name="Aitor Ibarra Ibaibarriaga" userId="3a47150d-5dc8-4c96-a083-44b339f50d43" providerId="ADAL" clId="{B4F2831F-84E4-934A-896C-F15F1306DB64}" dt="2023-06-15T19:21:09.431" v="3882" actId="478"/>
          <ac:grpSpMkLst>
            <pc:docMk/>
            <pc:sldMk cId="3667539138" sldId="280"/>
            <ac:grpSpMk id="32" creationId="{8D47C566-A906-EFB1-3901-851A068977AD}"/>
          </ac:grpSpMkLst>
        </pc:grpChg>
        <pc:picChg chg="mod">
          <ac:chgData name="Aitor Ibarra Ibaibarriaga" userId="3a47150d-5dc8-4c96-a083-44b339f50d43" providerId="ADAL" clId="{B4F2831F-84E4-934A-896C-F15F1306DB64}" dt="2023-06-15T19:32:55.058" v="3984" actId="1035"/>
          <ac:picMkLst>
            <pc:docMk/>
            <pc:sldMk cId="3667539138" sldId="280"/>
            <ac:picMk id="4" creationId="{08528A97-F635-F9C2-F326-51F071EA8635}"/>
          </ac:picMkLst>
        </pc:picChg>
        <pc:picChg chg="mod topLvl">
          <ac:chgData name="Aitor Ibarra Ibaibarriaga" userId="3a47150d-5dc8-4c96-a083-44b339f50d43" providerId="ADAL" clId="{B4F2831F-84E4-934A-896C-F15F1306DB64}" dt="2023-06-15T19:32:55.058" v="3984" actId="1035"/>
          <ac:picMkLst>
            <pc:docMk/>
            <pc:sldMk cId="3667539138" sldId="280"/>
            <ac:picMk id="9" creationId="{B2C411A9-1D03-9482-C0CB-C96D91CFF068}"/>
          </ac:picMkLst>
        </pc:picChg>
        <pc:picChg chg="mod">
          <ac:chgData name="Aitor Ibarra Ibaibarriaga" userId="3a47150d-5dc8-4c96-a083-44b339f50d43" providerId="ADAL" clId="{B4F2831F-84E4-934A-896C-F15F1306DB64}" dt="2023-06-15T19:32:55.058" v="3984" actId="1035"/>
          <ac:picMkLst>
            <pc:docMk/>
            <pc:sldMk cId="3667539138" sldId="280"/>
            <ac:picMk id="10" creationId="{A2BC834F-9B18-37A5-6479-B5D6203829A4}"/>
          </ac:picMkLst>
        </pc:picChg>
        <pc:picChg chg="mod">
          <ac:chgData name="Aitor Ibarra Ibaibarriaga" userId="3a47150d-5dc8-4c96-a083-44b339f50d43" providerId="ADAL" clId="{B4F2831F-84E4-934A-896C-F15F1306DB64}" dt="2023-06-15T19:32:55.058" v="3984" actId="1035"/>
          <ac:picMkLst>
            <pc:docMk/>
            <pc:sldMk cId="3667539138" sldId="280"/>
            <ac:picMk id="11" creationId="{A1DBA4AC-900B-D2AD-676D-81C10BC5E10E}"/>
          </ac:picMkLst>
        </pc:picChg>
        <pc:picChg chg="add mod">
          <ac:chgData name="Aitor Ibarra Ibaibarriaga" userId="3a47150d-5dc8-4c96-a083-44b339f50d43" providerId="ADAL" clId="{B4F2831F-84E4-934A-896C-F15F1306DB64}" dt="2023-06-15T19:32:44.557" v="3978" actId="14100"/>
          <ac:picMkLst>
            <pc:docMk/>
            <pc:sldMk cId="3667539138" sldId="280"/>
            <ac:picMk id="20" creationId="{99E57826-C5B6-1FC2-18BC-D0D0F7A2CBA6}"/>
          </ac:picMkLst>
        </pc:picChg>
        <pc:cxnChg chg="mod">
          <ac:chgData name="Aitor Ibarra Ibaibarriaga" userId="3a47150d-5dc8-4c96-a083-44b339f50d43" providerId="ADAL" clId="{B4F2831F-84E4-934A-896C-F15F1306DB64}" dt="2023-06-15T19:32:55.058" v="3984" actId="1035"/>
          <ac:cxnSpMkLst>
            <pc:docMk/>
            <pc:sldMk cId="3667539138" sldId="280"/>
            <ac:cxnSpMk id="12" creationId="{7D109959-C0DB-7EEE-FD98-91F36FCCFD56}"/>
          </ac:cxnSpMkLst>
        </pc:cxnChg>
        <pc:cxnChg chg="mod">
          <ac:chgData name="Aitor Ibarra Ibaibarriaga" userId="3a47150d-5dc8-4c96-a083-44b339f50d43" providerId="ADAL" clId="{B4F2831F-84E4-934A-896C-F15F1306DB64}" dt="2023-06-15T19:32:55.058" v="3984" actId="1035"/>
          <ac:cxnSpMkLst>
            <pc:docMk/>
            <pc:sldMk cId="3667539138" sldId="280"/>
            <ac:cxnSpMk id="14" creationId="{6FBA970D-7783-4D61-A00C-7772CC5CCEED}"/>
          </ac:cxnSpMkLst>
        </pc:cxnChg>
      </pc:sldChg>
      <pc:sldChg chg="addSp modSp mod modAnim">
        <pc:chgData name="Aitor Ibarra Ibaibarriaga" userId="3a47150d-5dc8-4c96-a083-44b339f50d43" providerId="ADAL" clId="{B4F2831F-84E4-934A-896C-F15F1306DB64}" dt="2023-06-13T12:20:58.438" v="3534" actId="1076"/>
        <pc:sldMkLst>
          <pc:docMk/>
          <pc:sldMk cId="2697928651" sldId="281"/>
        </pc:sldMkLst>
        <pc:spChg chg="add mod">
          <ac:chgData name="Aitor Ibarra Ibaibarriaga" userId="3a47150d-5dc8-4c96-a083-44b339f50d43" providerId="ADAL" clId="{B4F2831F-84E4-934A-896C-F15F1306DB64}" dt="2023-06-11T10:37:00.247" v="3244"/>
          <ac:spMkLst>
            <pc:docMk/>
            <pc:sldMk cId="2697928651" sldId="281"/>
            <ac:spMk id="4" creationId="{6BF094E9-71B6-5988-A2D0-F546B9D93A04}"/>
          </ac:spMkLst>
        </pc:spChg>
        <pc:picChg chg="mod">
          <ac:chgData name="Aitor Ibarra Ibaibarriaga" userId="3a47150d-5dc8-4c96-a083-44b339f50d43" providerId="ADAL" clId="{B4F2831F-84E4-934A-896C-F15F1306DB64}" dt="2023-06-13T12:20:58.438" v="3534" actId="1076"/>
          <ac:picMkLst>
            <pc:docMk/>
            <pc:sldMk cId="2697928651" sldId="281"/>
            <ac:picMk id="9" creationId="{D69952A6-138B-E066-F900-0533930EA957}"/>
          </ac:picMkLst>
        </pc:picChg>
      </pc:sldChg>
      <pc:sldChg chg="addSp delSp modSp mod modAnim">
        <pc:chgData name="Aitor Ibarra Ibaibarriaga" userId="3a47150d-5dc8-4c96-a083-44b339f50d43" providerId="ADAL" clId="{B4F2831F-84E4-934A-896C-F15F1306DB64}" dt="2023-06-21T14:50:06.825" v="5211" actId="5793"/>
        <pc:sldMkLst>
          <pc:docMk/>
          <pc:sldMk cId="3081137912" sldId="282"/>
        </pc:sldMkLst>
        <pc:spChg chg="mod">
          <ac:chgData name="Aitor Ibarra Ibaibarriaga" userId="3a47150d-5dc8-4c96-a083-44b339f50d43" providerId="ADAL" clId="{B4F2831F-84E4-934A-896C-F15F1306DB64}" dt="2023-06-11T10:32:58.341" v="3108" actId="20577"/>
          <ac:spMkLst>
            <pc:docMk/>
            <pc:sldMk cId="3081137912" sldId="282"/>
            <ac:spMk id="2" creationId="{FFD91CCA-DBBA-354B-BEDE-98875EADB22C}"/>
          </ac:spMkLst>
        </pc:spChg>
        <pc:spChg chg="add mod">
          <ac:chgData name="Aitor Ibarra Ibaibarriaga" userId="3a47150d-5dc8-4c96-a083-44b339f50d43" providerId="ADAL" clId="{B4F2831F-84E4-934A-896C-F15F1306DB64}" dt="2023-06-11T10:40:21.866" v="3254"/>
          <ac:spMkLst>
            <pc:docMk/>
            <pc:sldMk cId="3081137912" sldId="282"/>
            <ac:spMk id="4" creationId="{E089DC63-D5D7-1512-B2C1-8453A1D6E06B}"/>
          </ac:spMkLst>
        </pc:spChg>
        <pc:spChg chg="add mod">
          <ac:chgData name="Aitor Ibarra Ibaibarriaga" userId="3a47150d-5dc8-4c96-a083-44b339f50d43" providerId="ADAL" clId="{B4F2831F-84E4-934A-896C-F15F1306DB64}" dt="2023-06-21T14:50:06.825" v="5211" actId="5793"/>
          <ac:spMkLst>
            <pc:docMk/>
            <pc:sldMk cId="3081137912" sldId="282"/>
            <ac:spMk id="9" creationId="{F287AE2B-A388-1208-625E-8122AA56D8A9}"/>
          </ac:spMkLst>
        </pc:spChg>
        <pc:spChg chg="add mod">
          <ac:chgData name="Aitor Ibarra Ibaibarriaga" userId="3a47150d-5dc8-4c96-a083-44b339f50d43" providerId="ADAL" clId="{B4F2831F-84E4-934A-896C-F15F1306DB64}" dt="2023-06-21T14:48:27.150" v="5016" actId="1076"/>
          <ac:spMkLst>
            <pc:docMk/>
            <pc:sldMk cId="3081137912" sldId="282"/>
            <ac:spMk id="12" creationId="{8C837B25-A258-E56C-191D-7D1F0C782EFE}"/>
          </ac:spMkLst>
        </pc:spChg>
        <pc:spChg chg="add mod">
          <ac:chgData name="Aitor Ibarra Ibaibarriaga" userId="3a47150d-5dc8-4c96-a083-44b339f50d43" providerId="ADAL" clId="{B4F2831F-84E4-934A-896C-F15F1306DB64}" dt="2023-06-15T13:18:31.774" v="3749" actId="20577"/>
          <ac:spMkLst>
            <pc:docMk/>
            <pc:sldMk cId="3081137912" sldId="282"/>
            <ac:spMk id="13" creationId="{247473F2-0A8A-650F-0F0F-4BC3A058F136}"/>
          </ac:spMkLst>
        </pc:spChg>
        <pc:picChg chg="del">
          <ac:chgData name="Aitor Ibarra Ibaibarriaga" userId="3a47150d-5dc8-4c96-a083-44b339f50d43" providerId="ADAL" clId="{B4F2831F-84E4-934A-896C-F15F1306DB64}" dt="2023-06-11T10:34:23.986" v="3178" actId="478"/>
          <ac:picMkLst>
            <pc:docMk/>
            <pc:sldMk cId="3081137912" sldId="282"/>
            <ac:picMk id="5" creationId="{4A68DDAF-8B5C-9A03-1A1C-FCE813C2BCE3}"/>
          </ac:picMkLst>
        </pc:picChg>
        <pc:picChg chg="add del mod">
          <ac:chgData name="Aitor Ibarra Ibaibarriaga" userId="3a47150d-5dc8-4c96-a083-44b339f50d43" providerId="ADAL" clId="{B4F2831F-84E4-934A-896C-F15F1306DB64}" dt="2023-06-13T12:17:03.051" v="3490" actId="21"/>
          <ac:picMkLst>
            <pc:docMk/>
            <pc:sldMk cId="3081137912" sldId="282"/>
            <ac:picMk id="6" creationId="{B3F76344-95F7-DBCA-E500-212DFCAA233F}"/>
          </ac:picMkLst>
        </pc:picChg>
        <pc:picChg chg="add mod">
          <ac:chgData name="Aitor Ibarra Ibaibarriaga" userId="3a47150d-5dc8-4c96-a083-44b339f50d43" providerId="ADAL" clId="{B4F2831F-84E4-934A-896C-F15F1306DB64}" dt="2023-06-15T13:08:20.799" v="3546" actId="1076"/>
          <ac:picMkLst>
            <pc:docMk/>
            <pc:sldMk cId="3081137912" sldId="282"/>
            <ac:picMk id="7" creationId="{1F507CDB-2B9F-B556-E0A0-B06C66C59D07}"/>
          </ac:picMkLst>
        </pc:picChg>
        <pc:cxnChg chg="add del">
          <ac:chgData name="Aitor Ibarra Ibaibarriaga" userId="3a47150d-5dc8-4c96-a083-44b339f50d43" providerId="ADAL" clId="{B4F2831F-84E4-934A-896C-F15F1306DB64}" dt="2023-06-15T13:16:18.815" v="3722" actId="11529"/>
          <ac:cxnSpMkLst>
            <pc:docMk/>
            <pc:sldMk cId="3081137912" sldId="282"/>
            <ac:cxnSpMk id="11" creationId="{6D957B46-3E1F-49B6-FECC-02814742C4E7}"/>
          </ac:cxnSpMkLst>
        </pc:cxnChg>
      </pc:sldChg>
      <pc:sldChg chg="addSp delSp modSp del mod">
        <pc:chgData name="Aitor Ibarra Ibaibarriaga" userId="3a47150d-5dc8-4c96-a083-44b339f50d43" providerId="ADAL" clId="{B4F2831F-84E4-934A-896C-F15F1306DB64}" dt="2023-06-15T19:51:24.319" v="4481" actId="2696"/>
        <pc:sldMkLst>
          <pc:docMk/>
          <pc:sldMk cId="466596974" sldId="283"/>
        </pc:sldMkLst>
        <pc:spChg chg="mod">
          <ac:chgData name="Aitor Ibarra Ibaibarriaga" userId="3a47150d-5dc8-4c96-a083-44b339f50d43" providerId="ADAL" clId="{B4F2831F-84E4-934A-896C-F15F1306DB64}" dt="2023-06-11T10:35:03.144" v="3241" actId="20577"/>
          <ac:spMkLst>
            <pc:docMk/>
            <pc:sldMk cId="466596974" sldId="283"/>
            <ac:spMk id="2" creationId="{FFD91CCA-DBBA-354B-BEDE-98875EADB22C}"/>
          </ac:spMkLst>
        </pc:spChg>
        <pc:spChg chg="add del mod">
          <ac:chgData name="Aitor Ibarra Ibaibarriaga" userId="3a47150d-5dc8-4c96-a083-44b339f50d43" providerId="ADAL" clId="{B4F2831F-84E4-934A-896C-F15F1306DB64}" dt="2023-06-11T10:34:10.614" v="3176"/>
          <ac:spMkLst>
            <pc:docMk/>
            <pc:sldMk cId="466596974" sldId="283"/>
            <ac:spMk id="5" creationId="{633263A4-AB75-0C06-F3CC-DB54E9B784B4}"/>
          </ac:spMkLst>
        </pc:spChg>
      </pc:sldChg>
      <pc:sldChg chg="addSp delSp modSp add mod ord modAnim">
        <pc:chgData name="Aitor Ibarra Ibaibarriaga" userId="3a47150d-5dc8-4c96-a083-44b339f50d43" providerId="ADAL" clId="{B4F2831F-84E4-934A-896C-F15F1306DB64}" dt="2023-06-15T20:05:23.053" v="4612" actId="14100"/>
        <pc:sldMkLst>
          <pc:docMk/>
          <pc:sldMk cId="3102430580" sldId="284"/>
        </pc:sldMkLst>
        <pc:spChg chg="mod">
          <ac:chgData name="Aitor Ibarra Ibaibarriaga" userId="3a47150d-5dc8-4c96-a083-44b339f50d43" providerId="ADAL" clId="{B4F2831F-84E4-934A-896C-F15F1306DB64}" dt="2023-06-11T08:25:37.671" v="350" actId="120"/>
          <ac:spMkLst>
            <pc:docMk/>
            <pc:sldMk cId="3102430580" sldId="284"/>
            <ac:spMk id="2" creationId="{FFD91CCA-DBBA-354B-BEDE-98875EADB22C}"/>
          </ac:spMkLst>
        </pc:spChg>
        <pc:spChg chg="add del mod">
          <ac:chgData name="Aitor Ibarra Ibaibarriaga" userId="3a47150d-5dc8-4c96-a083-44b339f50d43" providerId="ADAL" clId="{B4F2831F-84E4-934A-896C-F15F1306DB64}" dt="2023-06-11T10:05:08.458" v="2630" actId="1076"/>
          <ac:spMkLst>
            <pc:docMk/>
            <pc:sldMk cId="3102430580" sldId="284"/>
            <ac:spMk id="3" creationId="{34D28D9A-ED6F-5640-8876-D3CF2D0EE117}"/>
          </ac:spMkLst>
        </pc:spChg>
        <pc:spChg chg="del">
          <ac:chgData name="Aitor Ibarra Ibaibarriaga" userId="3a47150d-5dc8-4c96-a083-44b339f50d43" providerId="ADAL" clId="{B4F2831F-84E4-934A-896C-F15F1306DB64}" dt="2023-06-11T08:26:24.493" v="353" actId="478"/>
          <ac:spMkLst>
            <pc:docMk/>
            <pc:sldMk cId="3102430580" sldId="284"/>
            <ac:spMk id="5" creationId="{C978D342-CE29-48C7-863C-49883883D9F7}"/>
          </ac:spMkLst>
        </pc:spChg>
        <pc:spChg chg="add mod">
          <ac:chgData name="Aitor Ibarra Ibaibarriaga" userId="3a47150d-5dc8-4c96-a083-44b339f50d43" providerId="ADAL" clId="{B4F2831F-84E4-934A-896C-F15F1306DB64}" dt="2023-06-15T13:22:37.565" v="3792" actId="164"/>
          <ac:spMkLst>
            <pc:docMk/>
            <pc:sldMk cId="3102430580" sldId="284"/>
            <ac:spMk id="6" creationId="{7E5A0C72-D6FE-892E-4129-F0CFF1393463}"/>
          </ac:spMkLst>
        </pc:spChg>
        <pc:spChg chg="add del mod">
          <ac:chgData name="Aitor Ibarra Ibaibarriaga" userId="3a47150d-5dc8-4c96-a083-44b339f50d43" providerId="ADAL" clId="{B4F2831F-84E4-934A-896C-F15F1306DB64}" dt="2023-06-15T13:22:37.565" v="3792" actId="164"/>
          <ac:spMkLst>
            <pc:docMk/>
            <pc:sldMk cId="3102430580" sldId="284"/>
            <ac:spMk id="9" creationId="{78D568CA-318D-DAD6-7A53-4039BC81A5D5}"/>
          </ac:spMkLst>
        </pc:spChg>
        <pc:spChg chg="add mod">
          <ac:chgData name="Aitor Ibarra Ibaibarriaga" userId="3a47150d-5dc8-4c96-a083-44b339f50d43" providerId="ADAL" clId="{B4F2831F-84E4-934A-896C-F15F1306DB64}" dt="2023-06-15T13:22:37.565" v="3792" actId="164"/>
          <ac:spMkLst>
            <pc:docMk/>
            <pc:sldMk cId="3102430580" sldId="284"/>
            <ac:spMk id="10" creationId="{6C8574AF-2C5C-B089-DA18-08850B894033}"/>
          </ac:spMkLst>
        </pc:spChg>
        <pc:spChg chg="add mod">
          <ac:chgData name="Aitor Ibarra Ibaibarriaga" userId="3a47150d-5dc8-4c96-a083-44b339f50d43" providerId="ADAL" clId="{B4F2831F-84E4-934A-896C-F15F1306DB64}" dt="2023-06-15T13:22:37.565" v="3792" actId="164"/>
          <ac:spMkLst>
            <pc:docMk/>
            <pc:sldMk cId="3102430580" sldId="284"/>
            <ac:spMk id="11" creationId="{D6D8608E-499B-27F4-6859-CFFFCBE76EDE}"/>
          </ac:spMkLst>
        </pc:spChg>
        <pc:spChg chg="add mod">
          <ac:chgData name="Aitor Ibarra Ibaibarriaga" userId="3a47150d-5dc8-4c96-a083-44b339f50d43" providerId="ADAL" clId="{B4F2831F-84E4-934A-896C-F15F1306DB64}" dt="2023-06-15T13:22:37.565" v="3792" actId="164"/>
          <ac:spMkLst>
            <pc:docMk/>
            <pc:sldMk cId="3102430580" sldId="284"/>
            <ac:spMk id="12" creationId="{A329F6E0-C641-CA1E-5B1A-666F1F528FC6}"/>
          </ac:spMkLst>
        </pc:spChg>
        <pc:spChg chg="add mod">
          <ac:chgData name="Aitor Ibarra Ibaibarriaga" userId="3a47150d-5dc8-4c96-a083-44b339f50d43" providerId="ADAL" clId="{B4F2831F-84E4-934A-896C-F15F1306DB64}" dt="2023-06-15T13:22:37.565" v="3792" actId="164"/>
          <ac:spMkLst>
            <pc:docMk/>
            <pc:sldMk cId="3102430580" sldId="284"/>
            <ac:spMk id="13" creationId="{35BFA621-706D-DA28-64E5-29F4E34E5D62}"/>
          </ac:spMkLst>
        </pc:spChg>
        <pc:spChg chg="add del mod">
          <ac:chgData name="Aitor Ibarra Ibaibarriaga" userId="3a47150d-5dc8-4c96-a083-44b339f50d43" providerId="ADAL" clId="{B4F2831F-84E4-934A-896C-F15F1306DB64}" dt="2023-06-11T09:22:51.419" v="1124"/>
          <ac:spMkLst>
            <pc:docMk/>
            <pc:sldMk cId="3102430580" sldId="284"/>
            <ac:spMk id="14" creationId="{F35360B9-8EE6-C27A-BC60-EC4493E2E515}"/>
          </ac:spMkLst>
        </pc:spChg>
        <pc:spChg chg="add mod">
          <ac:chgData name="Aitor Ibarra Ibaibarriaga" userId="3a47150d-5dc8-4c96-a083-44b339f50d43" providerId="ADAL" clId="{B4F2831F-84E4-934A-896C-F15F1306DB64}" dt="2023-06-15T13:22:37.565" v="3792" actId="164"/>
          <ac:spMkLst>
            <pc:docMk/>
            <pc:sldMk cId="3102430580" sldId="284"/>
            <ac:spMk id="15" creationId="{AD7DBB44-A9C5-D882-4886-02993DF807C4}"/>
          </ac:spMkLst>
        </pc:spChg>
        <pc:spChg chg="add mod">
          <ac:chgData name="Aitor Ibarra Ibaibarriaga" userId="3a47150d-5dc8-4c96-a083-44b339f50d43" providerId="ADAL" clId="{B4F2831F-84E4-934A-896C-F15F1306DB64}" dt="2023-06-15T13:22:37.565" v="3792" actId="164"/>
          <ac:spMkLst>
            <pc:docMk/>
            <pc:sldMk cId="3102430580" sldId="284"/>
            <ac:spMk id="17" creationId="{CFE79BE1-D8CC-8415-C956-8ABB0A7B70D8}"/>
          </ac:spMkLst>
        </pc:spChg>
        <pc:spChg chg="add mod">
          <ac:chgData name="Aitor Ibarra Ibaibarriaga" userId="3a47150d-5dc8-4c96-a083-44b339f50d43" providerId="ADAL" clId="{B4F2831F-84E4-934A-896C-F15F1306DB64}" dt="2023-06-15T13:22:37.565" v="3792" actId="164"/>
          <ac:spMkLst>
            <pc:docMk/>
            <pc:sldMk cId="3102430580" sldId="284"/>
            <ac:spMk id="18" creationId="{405CB68D-2E5A-FF4D-A891-39123CCEE565}"/>
          </ac:spMkLst>
        </pc:spChg>
        <pc:spChg chg="add del mod">
          <ac:chgData name="Aitor Ibarra Ibaibarriaga" userId="3a47150d-5dc8-4c96-a083-44b339f50d43" providerId="ADAL" clId="{B4F2831F-84E4-934A-896C-F15F1306DB64}" dt="2023-06-11T09:25:38.083" v="1200" actId="478"/>
          <ac:spMkLst>
            <pc:docMk/>
            <pc:sldMk cId="3102430580" sldId="284"/>
            <ac:spMk id="20" creationId="{5602490E-D507-0902-0480-D7FEC23ECA1C}"/>
          </ac:spMkLst>
        </pc:spChg>
        <pc:spChg chg="add del mod">
          <ac:chgData name="Aitor Ibarra Ibaibarriaga" userId="3a47150d-5dc8-4c96-a083-44b339f50d43" providerId="ADAL" clId="{B4F2831F-84E4-934A-896C-F15F1306DB64}" dt="2023-06-11T09:25:48.672" v="1203" actId="478"/>
          <ac:spMkLst>
            <pc:docMk/>
            <pc:sldMk cId="3102430580" sldId="284"/>
            <ac:spMk id="21" creationId="{19A882F4-F462-F623-5501-FBEF7A921D06}"/>
          </ac:spMkLst>
        </pc:spChg>
        <pc:spChg chg="add mod">
          <ac:chgData name="Aitor Ibarra Ibaibarriaga" userId="3a47150d-5dc8-4c96-a083-44b339f50d43" providerId="ADAL" clId="{B4F2831F-84E4-934A-896C-F15F1306DB64}" dt="2023-06-15T13:22:37.565" v="3792" actId="164"/>
          <ac:spMkLst>
            <pc:docMk/>
            <pc:sldMk cId="3102430580" sldId="284"/>
            <ac:spMk id="23" creationId="{E573455A-F3D1-8D82-1BE9-0DAEAC69410C}"/>
          </ac:spMkLst>
        </pc:spChg>
        <pc:spChg chg="add mod">
          <ac:chgData name="Aitor Ibarra Ibaibarriaga" userId="3a47150d-5dc8-4c96-a083-44b339f50d43" providerId="ADAL" clId="{B4F2831F-84E4-934A-896C-F15F1306DB64}" dt="2023-06-15T20:05:23.053" v="4612" actId="14100"/>
          <ac:spMkLst>
            <pc:docMk/>
            <pc:sldMk cId="3102430580" sldId="284"/>
            <ac:spMk id="24" creationId="{D4A33E07-4570-788F-E5E5-BB8214E98DC0}"/>
          </ac:spMkLst>
        </pc:spChg>
        <pc:spChg chg="add mod">
          <ac:chgData name="Aitor Ibarra Ibaibarriaga" userId="3a47150d-5dc8-4c96-a083-44b339f50d43" providerId="ADAL" clId="{B4F2831F-84E4-934A-896C-F15F1306DB64}" dt="2023-06-15T20:04:47.688" v="4608" actId="14100"/>
          <ac:spMkLst>
            <pc:docMk/>
            <pc:sldMk cId="3102430580" sldId="284"/>
            <ac:spMk id="25" creationId="{6E037948-C196-C169-DFF7-2027E75DC884}"/>
          </ac:spMkLst>
        </pc:spChg>
        <pc:spChg chg="add mod">
          <ac:chgData name="Aitor Ibarra Ibaibarriaga" userId="3a47150d-5dc8-4c96-a083-44b339f50d43" providerId="ADAL" clId="{B4F2831F-84E4-934A-896C-F15F1306DB64}" dt="2023-06-15T13:22:37.565" v="3792" actId="164"/>
          <ac:spMkLst>
            <pc:docMk/>
            <pc:sldMk cId="3102430580" sldId="284"/>
            <ac:spMk id="26" creationId="{99EAF114-89F7-7BC1-A6A6-8C8A94BBED44}"/>
          </ac:spMkLst>
        </pc:spChg>
        <pc:spChg chg="add del mod">
          <ac:chgData name="Aitor Ibarra Ibaibarriaga" userId="3a47150d-5dc8-4c96-a083-44b339f50d43" providerId="ADAL" clId="{B4F2831F-84E4-934A-896C-F15F1306DB64}" dt="2023-06-11T09:28:19.600" v="1278" actId="767"/>
          <ac:spMkLst>
            <pc:docMk/>
            <pc:sldMk cId="3102430580" sldId="284"/>
            <ac:spMk id="27" creationId="{0927F48E-495E-6ACA-8421-0D22A0ECD8B5}"/>
          </ac:spMkLst>
        </pc:spChg>
        <pc:spChg chg="add del mod">
          <ac:chgData name="Aitor Ibarra Ibaibarriaga" userId="3a47150d-5dc8-4c96-a083-44b339f50d43" providerId="ADAL" clId="{B4F2831F-84E4-934A-896C-F15F1306DB64}" dt="2023-06-11T09:28:57.106" v="1291" actId="478"/>
          <ac:spMkLst>
            <pc:docMk/>
            <pc:sldMk cId="3102430580" sldId="284"/>
            <ac:spMk id="28" creationId="{BA6FFB0E-833F-EE30-E06B-865298A24C3B}"/>
          </ac:spMkLst>
        </pc:spChg>
        <pc:spChg chg="add del mod">
          <ac:chgData name="Aitor Ibarra Ibaibarriaga" userId="3a47150d-5dc8-4c96-a083-44b339f50d43" providerId="ADAL" clId="{B4F2831F-84E4-934A-896C-F15F1306DB64}" dt="2023-06-11T09:28:42.700" v="1286" actId="478"/>
          <ac:spMkLst>
            <pc:docMk/>
            <pc:sldMk cId="3102430580" sldId="284"/>
            <ac:spMk id="29" creationId="{8F911DC6-F38E-6514-F1DA-BDBE035A2983}"/>
          </ac:spMkLst>
        </pc:spChg>
        <pc:spChg chg="add del mod">
          <ac:chgData name="Aitor Ibarra Ibaibarriaga" userId="3a47150d-5dc8-4c96-a083-44b339f50d43" providerId="ADAL" clId="{B4F2831F-84E4-934A-896C-F15F1306DB64}" dt="2023-06-11T09:28:54.444" v="1290" actId="478"/>
          <ac:spMkLst>
            <pc:docMk/>
            <pc:sldMk cId="3102430580" sldId="284"/>
            <ac:spMk id="30" creationId="{9EE91853-FAAC-7420-4B0E-1C656432D4A6}"/>
          </ac:spMkLst>
        </pc:spChg>
        <pc:spChg chg="add mod">
          <ac:chgData name="Aitor Ibarra Ibaibarriaga" userId="3a47150d-5dc8-4c96-a083-44b339f50d43" providerId="ADAL" clId="{B4F2831F-84E4-934A-896C-F15F1306DB64}" dt="2023-06-15T13:22:37.565" v="3792" actId="164"/>
          <ac:spMkLst>
            <pc:docMk/>
            <pc:sldMk cId="3102430580" sldId="284"/>
            <ac:spMk id="31" creationId="{3E00BB09-996F-4957-22B0-4740F3374D84}"/>
          </ac:spMkLst>
        </pc:spChg>
        <pc:spChg chg="add mod">
          <ac:chgData name="Aitor Ibarra Ibaibarriaga" userId="3a47150d-5dc8-4c96-a083-44b339f50d43" providerId="ADAL" clId="{B4F2831F-84E4-934A-896C-F15F1306DB64}" dt="2023-06-15T13:22:37.565" v="3792" actId="164"/>
          <ac:spMkLst>
            <pc:docMk/>
            <pc:sldMk cId="3102430580" sldId="284"/>
            <ac:spMk id="32" creationId="{92926B38-CFEE-5F1E-60B3-B926E7DBF2F4}"/>
          </ac:spMkLst>
        </pc:spChg>
        <pc:spChg chg="add mod">
          <ac:chgData name="Aitor Ibarra Ibaibarriaga" userId="3a47150d-5dc8-4c96-a083-44b339f50d43" providerId="ADAL" clId="{B4F2831F-84E4-934A-896C-F15F1306DB64}" dt="2023-06-15T13:22:37.565" v="3792" actId="164"/>
          <ac:spMkLst>
            <pc:docMk/>
            <pc:sldMk cId="3102430580" sldId="284"/>
            <ac:spMk id="33" creationId="{062B2AE6-4DAA-25FA-CABA-F307F04705CE}"/>
          </ac:spMkLst>
        </pc:spChg>
        <pc:spChg chg="add del mod">
          <ac:chgData name="Aitor Ibarra Ibaibarriaga" userId="3a47150d-5dc8-4c96-a083-44b339f50d43" providerId="ADAL" clId="{B4F2831F-84E4-934A-896C-F15F1306DB64}" dt="2023-06-11T09:31:19.769" v="1334" actId="478"/>
          <ac:spMkLst>
            <pc:docMk/>
            <pc:sldMk cId="3102430580" sldId="284"/>
            <ac:spMk id="34" creationId="{5FABDA0F-17EF-2968-C123-B1EBCA6A4B5C}"/>
          </ac:spMkLst>
        </pc:spChg>
        <pc:spChg chg="add del mod">
          <ac:chgData name="Aitor Ibarra Ibaibarriaga" userId="3a47150d-5dc8-4c96-a083-44b339f50d43" providerId="ADAL" clId="{B4F2831F-84E4-934A-896C-F15F1306DB64}" dt="2023-06-11T09:30:59.181" v="1333" actId="478"/>
          <ac:spMkLst>
            <pc:docMk/>
            <pc:sldMk cId="3102430580" sldId="284"/>
            <ac:spMk id="35" creationId="{9DDC0302-77A3-7112-F041-5C1895ADED61}"/>
          </ac:spMkLst>
        </pc:spChg>
        <pc:spChg chg="add mod">
          <ac:chgData name="Aitor Ibarra Ibaibarriaga" userId="3a47150d-5dc8-4c96-a083-44b339f50d43" providerId="ADAL" clId="{B4F2831F-84E4-934A-896C-F15F1306DB64}" dt="2023-06-15T13:22:37.565" v="3792" actId="164"/>
          <ac:spMkLst>
            <pc:docMk/>
            <pc:sldMk cId="3102430580" sldId="284"/>
            <ac:spMk id="39" creationId="{ED8830FD-0586-3022-B185-F50D8E6001B0}"/>
          </ac:spMkLst>
        </pc:spChg>
        <pc:spChg chg="add del mod">
          <ac:chgData name="Aitor Ibarra Ibaibarriaga" userId="3a47150d-5dc8-4c96-a083-44b339f50d43" providerId="ADAL" clId="{B4F2831F-84E4-934A-896C-F15F1306DB64}" dt="2023-06-11T09:32:19.856" v="1351"/>
          <ac:spMkLst>
            <pc:docMk/>
            <pc:sldMk cId="3102430580" sldId="284"/>
            <ac:spMk id="40" creationId="{E724BFEF-BD4D-B6CE-F94D-A17E4F5BCCFA}"/>
          </ac:spMkLst>
        </pc:spChg>
        <pc:spChg chg="add mod">
          <ac:chgData name="Aitor Ibarra Ibaibarriaga" userId="3a47150d-5dc8-4c96-a083-44b339f50d43" providerId="ADAL" clId="{B4F2831F-84E4-934A-896C-F15F1306DB64}" dt="2023-06-15T13:22:37.565" v="3792" actId="164"/>
          <ac:spMkLst>
            <pc:docMk/>
            <pc:sldMk cId="3102430580" sldId="284"/>
            <ac:spMk id="41" creationId="{12A67877-E5F2-0237-86CB-6ED642933CC8}"/>
          </ac:spMkLst>
        </pc:spChg>
        <pc:spChg chg="add mod">
          <ac:chgData name="Aitor Ibarra Ibaibarriaga" userId="3a47150d-5dc8-4c96-a083-44b339f50d43" providerId="ADAL" clId="{B4F2831F-84E4-934A-896C-F15F1306DB64}" dt="2023-06-15T13:22:37.565" v="3792" actId="164"/>
          <ac:spMkLst>
            <pc:docMk/>
            <pc:sldMk cId="3102430580" sldId="284"/>
            <ac:spMk id="42" creationId="{F2F5AE97-AA36-BCD3-8A2C-5478E6FF5FEC}"/>
          </ac:spMkLst>
        </pc:spChg>
        <pc:spChg chg="add mod">
          <ac:chgData name="Aitor Ibarra Ibaibarriaga" userId="3a47150d-5dc8-4c96-a083-44b339f50d43" providerId="ADAL" clId="{B4F2831F-84E4-934A-896C-F15F1306DB64}" dt="2023-06-15T13:22:37.565" v="3792" actId="164"/>
          <ac:spMkLst>
            <pc:docMk/>
            <pc:sldMk cId="3102430580" sldId="284"/>
            <ac:spMk id="43" creationId="{5E5F2F30-1D86-DFEE-80BA-E43ACFEE2623}"/>
          </ac:spMkLst>
        </pc:spChg>
        <pc:spChg chg="add mod">
          <ac:chgData name="Aitor Ibarra Ibaibarriaga" userId="3a47150d-5dc8-4c96-a083-44b339f50d43" providerId="ADAL" clId="{B4F2831F-84E4-934A-896C-F15F1306DB64}" dt="2023-06-15T13:22:37.565" v="3792" actId="164"/>
          <ac:spMkLst>
            <pc:docMk/>
            <pc:sldMk cId="3102430580" sldId="284"/>
            <ac:spMk id="46" creationId="{644D0BF3-3CE0-3453-DB72-B31911222EA9}"/>
          </ac:spMkLst>
        </pc:spChg>
        <pc:spChg chg="add mod">
          <ac:chgData name="Aitor Ibarra Ibaibarriaga" userId="3a47150d-5dc8-4c96-a083-44b339f50d43" providerId="ADAL" clId="{B4F2831F-84E4-934A-896C-F15F1306DB64}" dt="2023-06-15T13:22:37.565" v="3792" actId="164"/>
          <ac:spMkLst>
            <pc:docMk/>
            <pc:sldMk cId="3102430580" sldId="284"/>
            <ac:spMk id="47" creationId="{A6448449-5F4A-8AEC-2C69-6AF6A63C86D3}"/>
          </ac:spMkLst>
        </pc:spChg>
        <pc:spChg chg="add mod">
          <ac:chgData name="Aitor Ibarra Ibaibarriaga" userId="3a47150d-5dc8-4c96-a083-44b339f50d43" providerId="ADAL" clId="{B4F2831F-84E4-934A-896C-F15F1306DB64}" dt="2023-06-15T13:22:36.865" v="3789" actId="688"/>
          <ac:spMkLst>
            <pc:docMk/>
            <pc:sldMk cId="3102430580" sldId="284"/>
            <ac:spMk id="48" creationId="{543E9B88-E0FB-2A8B-2028-CDE591A83219}"/>
          </ac:spMkLst>
        </pc:spChg>
        <pc:spChg chg="add mod">
          <ac:chgData name="Aitor Ibarra Ibaibarriaga" userId="3a47150d-5dc8-4c96-a083-44b339f50d43" providerId="ADAL" clId="{B4F2831F-84E4-934A-896C-F15F1306DB64}" dt="2023-06-15T13:22:37.565" v="3792" actId="164"/>
          <ac:spMkLst>
            <pc:docMk/>
            <pc:sldMk cId="3102430580" sldId="284"/>
            <ac:spMk id="49" creationId="{D7FB218C-69F3-395F-1CD7-5F47410228C1}"/>
          </ac:spMkLst>
        </pc:spChg>
        <pc:spChg chg="add del mod">
          <ac:chgData name="Aitor Ibarra Ibaibarriaga" userId="3a47150d-5dc8-4c96-a083-44b339f50d43" providerId="ADAL" clId="{B4F2831F-84E4-934A-896C-F15F1306DB64}" dt="2023-06-15T19:41:53.272" v="4053" actId="1038"/>
          <ac:spMkLst>
            <pc:docMk/>
            <pc:sldMk cId="3102430580" sldId="284"/>
            <ac:spMk id="50" creationId="{DB6E945C-0E7B-ED87-09E9-092D9C4E2ACB}"/>
          </ac:spMkLst>
        </pc:spChg>
        <pc:spChg chg="add del mod">
          <ac:chgData name="Aitor Ibarra Ibaibarriaga" userId="3a47150d-5dc8-4c96-a083-44b339f50d43" providerId="ADAL" clId="{B4F2831F-84E4-934A-896C-F15F1306DB64}" dt="2023-06-15T13:28:32.292" v="3856" actId="1037"/>
          <ac:spMkLst>
            <pc:docMk/>
            <pc:sldMk cId="3102430580" sldId="284"/>
            <ac:spMk id="51" creationId="{DFDAF821-E375-60EC-18CB-0BC5759ADCD2}"/>
          </ac:spMkLst>
        </pc:spChg>
        <pc:spChg chg="add del mod">
          <ac:chgData name="Aitor Ibarra Ibaibarriaga" userId="3a47150d-5dc8-4c96-a083-44b339f50d43" providerId="ADAL" clId="{B4F2831F-84E4-934A-896C-F15F1306DB64}" dt="2023-06-11T09:37:12.476" v="1519"/>
          <ac:spMkLst>
            <pc:docMk/>
            <pc:sldMk cId="3102430580" sldId="284"/>
            <ac:spMk id="52" creationId="{FC570191-D1C8-85CF-B3FB-832ACAE57F9F}"/>
          </ac:spMkLst>
        </pc:spChg>
        <pc:spChg chg="add mod">
          <ac:chgData name="Aitor Ibarra Ibaibarriaga" userId="3a47150d-5dc8-4c96-a083-44b339f50d43" providerId="ADAL" clId="{B4F2831F-84E4-934A-896C-F15F1306DB64}" dt="2023-06-15T13:28:25.141" v="3849" actId="14100"/>
          <ac:spMkLst>
            <pc:docMk/>
            <pc:sldMk cId="3102430580" sldId="284"/>
            <ac:spMk id="54" creationId="{F74B94F7-B293-77E1-9D2C-68D96C9AB052}"/>
          </ac:spMkLst>
        </pc:spChg>
        <pc:spChg chg="add mod">
          <ac:chgData name="Aitor Ibarra Ibaibarriaga" userId="3a47150d-5dc8-4c96-a083-44b339f50d43" providerId="ADAL" clId="{B4F2831F-84E4-934A-896C-F15F1306DB64}" dt="2023-06-15T13:22:37.565" v="3792" actId="164"/>
          <ac:spMkLst>
            <pc:docMk/>
            <pc:sldMk cId="3102430580" sldId="284"/>
            <ac:spMk id="56" creationId="{1AD75375-2F7F-23C8-865E-CCDC3337118A}"/>
          </ac:spMkLst>
        </pc:spChg>
        <pc:spChg chg="add mod">
          <ac:chgData name="Aitor Ibarra Ibaibarriaga" userId="3a47150d-5dc8-4c96-a083-44b339f50d43" providerId="ADAL" clId="{B4F2831F-84E4-934A-896C-F15F1306DB64}" dt="2023-06-15T13:22:37.565" v="3792" actId="164"/>
          <ac:spMkLst>
            <pc:docMk/>
            <pc:sldMk cId="3102430580" sldId="284"/>
            <ac:spMk id="57" creationId="{99C5410C-CC75-039B-28A8-D3E3C6F874EE}"/>
          </ac:spMkLst>
        </pc:spChg>
        <pc:spChg chg="add mod">
          <ac:chgData name="Aitor Ibarra Ibaibarriaga" userId="3a47150d-5dc8-4c96-a083-44b339f50d43" providerId="ADAL" clId="{B4F2831F-84E4-934A-896C-F15F1306DB64}" dt="2023-06-15T13:22:37.565" v="3792" actId="164"/>
          <ac:spMkLst>
            <pc:docMk/>
            <pc:sldMk cId="3102430580" sldId="284"/>
            <ac:spMk id="58" creationId="{6A22872B-E7EE-187B-EB51-4555F8734731}"/>
          </ac:spMkLst>
        </pc:spChg>
        <pc:spChg chg="add mod">
          <ac:chgData name="Aitor Ibarra Ibaibarriaga" userId="3a47150d-5dc8-4c96-a083-44b339f50d43" providerId="ADAL" clId="{B4F2831F-84E4-934A-896C-F15F1306DB64}" dt="2023-06-15T13:22:37.565" v="3792" actId="164"/>
          <ac:spMkLst>
            <pc:docMk/>
            <pc:sldMk cId="3102430580" sldId="284"/>
            <ac:spMk id="59" creationId="{A2F985B5-455E-1081-5DC6-23890C1DA6A7}"/>
          </ac:spMkLst>
        </pc:spChg>
        <pc:spChg chg="add mod">
          <ac:chgData name="Aitor Ibarra Ibaibarriaga" userId="3a47150d-5dc8-4c96-a083-44b339f50d43" providerId="ADAL" clId="{B4F2831F-84E4-934A-896C-F15F1306DB64}" dt="2023-06-15T13:22:37.565" v="3792" actId="164"/>
          <ac:spMkLst>
            <pc:docMk/>
            <pc:sldMk cId="3102430580" sldId="284"/>
            <ac:spMk id="60" creationId="{F95C9E91-D693-A44A-057B-6907783878C8}"/>
          </ac:spMkLst>
        </pc:spChg>
        <pc:spChg chg="add mod">
          <ac:chgData name="Aitor Ibarra Ibaibarriaga" userId="3a47150d-5dc8-4c96-a083-44b339f50d43" providerId="ADAL" clId="{B4F2831F-84E4-934A-896C-F15F1306DB64}" dt="2023-06-15T13:22:37.565" v="3792" actId="164"/>
          <ac:spMkLst>
            <pc:docMk/>
            <pc:sldMk cId="3102430580" sldId="284"/>
            <ac:spMk id="61" creationId="{FAAC68B3-6BFA-528A-6D64-7FADE9AB9E9C}"/>
          </ac:spMkLst>
        </pc:spChg>
        <pc:spChg chg="add mod">
          <ac:chgData name="Aitor Ibarra Ibaibarriaga" userId="3a47150d-5dc8-4c96-a083-44b339f50d43" providerId="ADAL" clId="{B4F2831F-84E4-934A-896C-F15F1306DB64}" dt="2023-06-15T13:22:37.565" v="3792" actId="164"/>
          <ac:spMkLst>
            <pc:docMk/>
            <pc:sldMk cId="3102430580" sldId="284"/>
            <ac:spMk id="62" creationId="{9C68D653-C2DE-B8FA-051A-859381244C2B}"/>
          </ac:spMkLst>
        </pc:spChg>
        <pc:spChg chg="add del mod">
          <ac:chgData name="Aitor Ibarra Ibaibarriaga" userId="3a47150d-5dc8-4c96-a083-44b339f50d43" providerId="ADAL" clId="{B4F2831F-84E4-934A-896C-F15F1306DB64}" dt="2023-06-15T13:22:37.565" v="3792" actId="164"/>
          <ac:spMkLst>
            <pc:docMk/>
            <pc:sldMk cId="3102430580" sldId="284"/>
            <ac:spMk id="63" creationId="{AE9A3FE1-62A1-FEE7-C6DE-F1384B1FE104}"/>
          </ac:spMkLst>
        </pc:spChg>
        <pc:spChg chg="add mod">
          <ac:chgData name="Aitor Ibarra Ibaibarriaga" userId="3a47150d-5dc8-4c96-a083-44b339f50d43" providerId="ADAL" clId="{B4F2831F-84E4-934A-896C-F15F1306DB64}" dt="2023-06-15T13:22:37.565" v="3792" actId="164"/>
          <ac:spMkLst>
            <pc:docMk/>
            <pc:sldMk cId="3102430580" sldId="284"/>
            <ac:spMk id="65" creationId="{E14962CC-9530-AC2E-05BB-9D5A8C18BAF2}"/>
          </ac:spMkLst>
        </pc:spChg>
        <pc:spChg chg="add mod">
          <ac:chgData name="Aitor Ibarra Ibaibarriaga" userId="3a47150d-5dc8-4c96-a083-44b339f50d43" providerId="ADAL" clId="{B4F2831F-84E4-934A-896C-F15F1306DB64}" dt="2023-06-15T13:22:37.565" v="3792" actId="164"/>
          <ac:spMkLst>
            <pc:docMk/>
            <pc:sldMk cId="3102430580" sldId="284"/>
            <ac:spMk id="66" creationId="{4F676757-2F4F-63EE-88EF-3A61EBCCB508}"/>
          </ac:spMkLst>
        </pc:spChg>
        <pc:spChg chg="add mod">
          <ac:chgData name="Aitor Ibarra Ibaibarriaga" userId="3a47150d-5dc8-4c96-a083-44b339f50d43" providerId="ADAL" clId="{B4F2831F-84E4-934A-896C-F15F1306DB64}" dt="2023-06-15T13:22:37.565" v="3792" actId="164"/>
          <ac:spMkLst>
            <pc:docMk/>
            <pc:sldMk cId="3102430580" sldId="284"/>
            <ac:spMk id="67" creationId="{29E32241-1DF0-664C-0244-2BAB33F7D8FA}"/>
          </ac:spMkLst>
        </pc:spChg>
        <pc:spChg chg="add del mod">
          <ac:chgData name="Aitor Ibarra Ibaibarriaga" userId="3a47150d-5dc8-4c96-a083-44b339f50d43" providerId="ADAL" clId="{B4F2831F-84E4-934A-896C-F15F1306DB64}" dt="2023-06-11T09:48:57.750" v="1895" actId="478"/>
          <ac:spMkLst>
            <pc:docMk/>
            <pc:sldMk cId="3102430580" sldId="284"/>
            <ac:spMk id="68" creationId="{58E8C349-7862-EFC1-B036-67EF0B4E21E1}"/>
          </ac:spMkLst>
        </pc:spChg>
        <pc:spChg chg="add mod">
          <ac:chgData name="Aitor Ibarra Ibaibarriaga" userId="3a47150d-5dc8-4c96-a083-44b339f50d43" providerId="ADAL" clId="{B4F2831F-84E4-934A-896C-F15F1306DB64}" dt="2023-06-15T19:41:37.680" v="4039" actId="1038"/>
          <ac:spMkLst>
            <pc:docMk/>
            <pc:sldMk cId="3102430580" sldId="284"/>
            <ac:spMk id="69" creationId="{E8570026-ADAD-19FD-366C-AACBA7C5E4EE}"/>
          </ac:spMkLst>
        </pc:spChg>
        <pc:spChg chg="add mod">
          <ac:chgData name="Aitor Ibarra Ibaibarriaga" userId="3a47150d-5dc8-4c96-a083-44b339f50d43" providerId="ADAL" clId="{B4F2831F-84E4-934A-896C-F15F1306DB64}" dt="2023-06-15T13:22:37.565" v="3792" actId="164"/>
          <ac:spMkLst>
            <pc:docMk/>
            <pc:sldMk cId="3102430580" sldId="284"/>
            <ac:spMk id="70" creationId="{77BA482C-3E5F-EBE3-52B0-3A86B59255E9}"/>
          </ac:spMkLst>
        </pc:spChg>
        <pc:spChg chg="add del mod">
          <ac:chgData name="Aitor Ibarra Ibaibarriaga" userId="3a47150d-5dc8-4c96-a083-44b339f50d43" providerId="ADAL" clId="{B4F2831F-84E4-934A-896C-F15F1306DB64}" dt="2023-06-11T09:53:55.739" v="2067"/>
          <ac:spMkLst>
            <pc:docMk/>
            <pc:sldMk cId="3102430580" sldId="284"/>
            <ac:spMk id="71" creationId="{F84230C9-86EE-448D-1CE2-2CA7ED25FA99}"/>
          </ac:spMkLst>
        </pc:spChg>
        <pc:spChg chg="add mod">
          <ac:chgData name="Aitor Ibarra Ibaibarriaga" userId="3a47150d-5dc8-4c96-a083-44b339f50d43" providerId="ADAL" clId="{B4F2831F-84E4-934A-896C-F15F1306DB64}" dt="2023-06-15T13:22:35.742" v="3785" actId="1076"/>
          <ac:spMkLst>
            <pc:docMk/>
            <pc:sldMk cId="3102430580" sldId="284"/>
            <ac:spMk id="72" creationId="{F33F765C-1696-2A38-1131-E3B2E720D328}"/>
          </ac:spMkLst>
        </pc:spChg>
        <pc:spChg chg="add mod">
          <ac:chgData name="Aitor Ibarra Ibaibarriaga" userId="3a47150d-5dc8-4c96-a083-44b339f50d43" providerId="ADAL" clId="{B4F2831F-84E4-934A-896C-F15F1306DB64}" dt="2023-06-15T13:22:37.565" v="3792" actId="164"/>
          <ac:spMkLst>
            <pc:docMk/>
            <pc:sldMk cId="3102430580" sldId="284"/>
            <ac:spMk id="74" creationId="{61B2C25F-8561-156D-9870-0F763C0BAD74}"/>
          </ac:spMkLst>
        </pc:spChg>
        <pc:spChg chg="add mod">
          <ac:chgData name="Aitor Ibarra Ibaibarriaga" userId="3a47150d-5dc8-4c96-a083-44b339f50d43" providerId="ADAL" clId="{B4F2831F-84E4-934A-896C-F15F1306DB64}" dt="2023-06-15T13:22:37.565" v="3792" actId="164"/>
          <ac:spMkLst>
            <pc:docMk/>
            <pc:sldMk cId="3102430580" sldId="284"/>
            <ac:spMk id="75" creationId="{028B8C45-5DAA-9160-6A9B-A218E80B2BFA}"/>
          </ac:spMkLst>
        </pc:spChg>
        <pc:spChg chg="add mod">
          <ac:chgData name="Aitor Ibarra Ibaibarriaga" userId="3a47150d-5dc8-4c96-a083-44b339f50d43" providerId="ADAL" clId="{B4F2831F-84E4-934A-896C-F15F1306DB64}" dt="2023-06-15T13:22:37.565" v="3792" actId="164"/>
          <ac:spMkLst>
            <pc:docMk/>
            <pc:sldMk cId="3102430580" sldId="284"/>
            <ac:spMk id="76" creationId="{C7359EAC-1AEF-B7BD-7465-9545FFCEE442}"/>
          </ac:spMkLst>
        </pc:spChg>
        <pc:spChg chg="add mod">
          <ac:chgData name="Aitor Ibarra Ibaibarriaga" userId="3a47150d-5dc8-4c96-a083-44b339f50d43" providerId="ADAL" clId="{B4F2831F-84E4-934A-896C-F15F1306DB64}" dt="2023-06-15T13:22:36.296" v="3787" actId="1076"/>
          <ac:spMkLst>
            <pc:docMk/>
            <pc:sldMk cId="3102430580" sldId="284"/>
            <ac:spMk id="77" creationId="{EC8F8A55-08A1-B375-8F37-B1EE5377C3F6}"/>
          </ac:spMkLst>
        </pc:spChg>
        <pc:spChg chg="add mod">
          <ac:chgData name="Aitor Ibarra Ibaibarriaga" userId="3a47150d-5dc8-4c96-a083-44b339f50d43" providerId="ADAL" clId="{B4F2831F-84E4-934A-896C-F15F1306DB64}" dt="2023-06-15T13:22:35.242" v="3783" actId="1076"/>
          <ac:spMkLst>
            <pc:docMk/>
            <pc:sldMk cId="3102430580" sldId="284"/>
            <ac:spMk id="78" creationId="{B5BD0439-A660-B75C-486D-20851250CF9A}"/>
          </ac:spMkLst>
        </pc:spChg>
        <pc:spChg chg="add mod">
          <ac:chgData name="Aitor Ibarra Ibaibarriaga" userId="3a47150d-5dc8-4c96-a083-44b339f50d43" providerId="ADAL" clId="{B4F2831F-84E4-934A-896C-F15F1306DB64}" dt="2023-06-15T13:22:35.500" v="3784" actId="1076"/>
          <ac:spMkLst>
            <pc:docMk/>
            <pc:sldMk cId="3102430580" sldId="284"/>
            <ac:spMk id="80" creationId="{96FD3DA2-7724-BF45-7E44-3B04CAB6772E}"/>
          </ac:spMkLst>
        </pc:spChg>
        <pc:grpChg chg="add mod">
          <ac:chgData name="Aitor Ibarra Ibaibarriaga" userId="3a47150d-5dc8-4c96-a083-44b339f50d43" providerId="ADAL" clId="{B4F2831F-84E4-934A-896C-F15F1306DB64}" dt="2023-06-15T13:22:37.565" v="3792" actId="164"/>
          <ac:grpSpMkLst>
            <pc:docMk/>
            <pc:sldMk cId="3102430580" sldId="284"/>
            <ac:grpSpMk id="4" creationId="{7745ACB9-7BD3-EF34-9EF6-905D6E65F19C}"/>
          </ac:grpSpMkLst>
        </pc:grpChg>
        <pc:picChg chg="del">
          <ac:chgData name="Aitor Ibarra Ibaibarriaga" userId="3a47150d-5dc8-4c96-a083-44b339f50d43" providerId="ADAL" clId="{B4F2831F-84E4-934A-896C-F15F1306DB64}" dt="2023-06-11T08:26:22.575" v="351" actId="478"/>
          <ac:picMkLst>
            <pc:docMk/>
            <pc:sldMk cId="3102430580" sldId="284"/>
            <ac:picMk id="4" creationId="{63439E78-1C56-93C3-C9E1-C16A15B97F3E}"/>
          </ac:picMkLst>
        </pc:picChg>
        <pc:cxnChg chg="add mod">
          <ac:chgData name="Aitor Ibarra Ibaibarriaga" userId="3a47150d-5dc8-4c96-a083-44b339f50d43" providerId="ADAL" clId="{B4F2831F-84E4-934A-896C-F15F1306DB64}" dt="2023-06-15T13:22:37.565" v="3792" actId="164"/>
          <ac:cxnSpMkLst>
            <pc:docMk/>
            <pc:sldMk cId="3102430580" sldId="284"/>
            <ac:cxnSpMk id="8" creationId="{9382F762-0A17-547C-BF85-EE4A774232AF}"/>
          </ac:cxnSpMkLst>
        </pc:cxnChg>
        <pc:cxnChg chg="add mod">
          <ac:chgData name="Aitor Ibarra Ibaibarriaga" userId="3a47150d-5dc8-4c96-a083-44b339f50d43" providerId="ADAL" clId="{B4F2831F-84E4-934A-896C-F15F1306DB64}" dt="2023-06-15T13:22:37.565" v="3792" actId="164"/>
          <ac:cxnSpMkLst>
            <pc:docMk/>
            <pc:sldMk cId="3102430580" sldId="284"/>
            <ac:cxnSpMk id="16" creationId="{DAED026A-B9A2-E958-8196-477847174FB3}"/>
          </ac:cxnSpMkLst>
        </pc:cxnChg>
        <pc:cxnChg chg="add mod">
          <ac:chgData name="Aitor Ibarra Ibaibarriaga" userId="3a47150d-5dc8-4c96-a083-44b339f50d43" providerId="ADAL" clId="{B4F2831F-84E4-934A-896C-F15F1306DB64}" dt="2023-06-15T13:22:37.565" v="3792" actId="164"/>
          <ac:cxnSpMkLst>
            <pc:docMk/>
            <pc:sldMk cId="3102430580" sldId="284"/>
            <ac:cxnSpMk id="19" creationId="{57A7DDAD-34A7-8385-287E-196D6F743C3D}"/>
          </ac:cxnSpMkLst>
        </pc:cxnChg>
        <pc:cxnChg chg="add mod">
          <ac:chgData name="Aitor Ibarra Ibaibarriaga" userId="3a47150d-5dc8-4c96-a083-44b339f50d43" providerId="ADAL" clId="{B4F2831F-84E4-934A-896C-F15F1306DB64}" dt="2023-06-15T13:22:37.565" v="3792" actId="164"/>
          <ac:cxnSpMkLst>
            <pc:docMk/>
            <pc:sldMk cId="3102430580" sldId="284"/>
            <ac:cxnSpMk id="22" creationId="{8E44ED4C-9996-8D84-8AC2-566D02C22FC7}"/>
          </ac:cxnSpMkLst>
        </pc:cxnChg>
        <pc:cxnChg chg="add mod">
          <ac:chgData name="Aitor Ibarra Ibaibarriaga" userId="3a47150d-5dc8-4c96-a083-44b339f50d43" providerId="ADAL" clId="{B4F2831F-84E4-934A-896C-F15F1306DB64}" dt="2023-06-15T13:22:37.565" v="3792" actId="164"/>
          <ac:cxnSpMkLst>
            <pc:docMk/>
            <pc:sldMk cId="3102430580" sldId="284"/>
            <ac:cxnSpMk id="36" creationId="{6A752CBC-4856-226D-E794-C6855CBA7225}"/>
          </ac:cxnSpMkLst>
        </pc:cxnChg>
        <pc:cxnChg chg="add mod">
          <ac:chgData name="Aitor Ibarra Ibaibarriaga" userId="3a47150d-5dc8-4c96-a083-44b339f50d43" providerId="ADAL" clId="{B4F2831F-84E4-934A-896C-F15F1306DB64}" dt="2023-06-15T13:22:37.565" v="3792" actId="164"/>
          <ac:cxnSpMkLst>
            <pc:docMk/>
            <pc:sldMk cId="3102430580" sldId="284"/>
            <ac:cxnSpMk id="37" creationId="{7A976FD9-7C69-BD1C-3DA1-F65D9CD942E2}"/>
          </ac:cxnSpMkLst>
        </pc:cxnChg>
        <pc:cxnChg chg="add mod">
          <ac:chgData name="Aitor Ibarra Ibaibarriaga" userId="3a47150d-5dc8-4c96-a083-44b339f50d43" providerId="ADAL" clId="{B4F2831F-84E4-934A-896C-F15F1306DB64}" dt="2023-06-15T13:22:37.565" v="3792" actId="164"/>
          <ac:cxnSpMkLst>
            <pc:docMk/>
            <pc:sldMk cId="3102430580" sldId="284"/>
            <ac:cxnSpMk id="38" creationId="{847F1A0F-1359-7CCC-CCB9-B2D3A50C41D2}"/>
          </ac:cxnSpMkLst>
        </pc:cxnChg>
        <pc:cxnChg chg="add mod">
          <ac:chgData name="Aitor Ibarra Ibaibarriaga" userId="3a47150d-5dc8-4c96-a083-44b339f50d43" providerId="ADAL" clId="{B4F2831F-84E4-934A-896C-F15F1306DB64}" dt="2023-06-15T13:22:37.565" v="3792" actId="164"/>
          <ac:cxnSpMkLst>
            <pc:docMk/>
            <pc:sldMk cId="3102430580" sldId="284"/>
            <ac:cxnSpMk id="44" creationId="{E4EA8A7B-23FD-C212-7322-012A3C9946EA}"/>
          </ac:cxnSpMkLst>
        </pc:cxnChg>
        <pc:cxnChg chg="add del mod">
          <ac:chgData name="Aitor Ibarra Ibaibarriaga" userId="3a47150d-5dc8-4c96-a083-44b339f50d43" providerId="ADAL" clId="{B4F2831F-84E4-934A-896C-F15F1306DB64}" dt="2023-06-15T19:41:49.381" v="4048" actId="1038"/>
          <ac:cxnSpMkLst>
            <pc:docMk/>
            <pc:sldMk cId="3102430580" sldId="284"/>
            <ac:cxnSpMk id="45" creationId="{CC64BC62-B3D5-948F-8F96-487962E1968A}"/>
          </ac:cxnSpMkLst>
        </pc:cxnChg>
        <pc:cxnChg chg="add mod">
          <ac:chgData name="Aitor Ibarra Ibaibarriaga" userId="3a47150d-5dc8-4c96-a083-44b339f50d43" providerId="ADAL" clId="{B4F2831F-84E4-934A-896C-F15F1306DB64}" dt="2023-06-15T19:41:30.618" v="4034" actId="1038"/>
          <ac:cxnSpMkLst>
            <pc:docMk/>
            <pc:sldMk cId="3102430580" sldId="284"/>
            <ac:cxnSpMk id="53" creationId="{7901177D-46C2-FC1D-599D-E83312487746}"/>
          </ac:cxnSpMkLst>
        </pc:cxnChg>
        <pc:cxnChg chg="add mod">
          <ac:chgData name="Aitor Ibarra Ibaibarriaga" userId="3a47150d-5dc8-4c96-a083-44b339f50d43" providerId="ADAL" clId="{B4F2831F-84E4-934A-896C-F15F1306DB64}" dt="2023-06-15T13:22:37.565" v="3792" actId="164"/>
          <ac:cxnSpMkLst>
            <pc:docMk/>
            <pc:sldMk cId="3102430580" sldId="284"/>
            <ac:cxnSpMk id="55" creationId="{15CBF343-02AC-0372-FFA4-4D8CF10F2768}"/>
          </ac:cxnSpMkLst>
        </pc:cxnChg>
        <pc:cxnChg chg="add mod">
          <ac:chgData name="Aitor Ibarra Ibaibarriaga" userId="3a47150d-5dc8-4c96-a083-44b339f50d43" providerId="ADAL" clId="{B4F2831F-84E4-934A-896C-F15F1306DB64}" dt="2023-06-15T13:22:37.565" v="3792" actId="164"/>
          <ac:cxnSpMkLst>
            <pc:docMk/>
            <pc:sldMk cId="3102430580" sldId="284"/>
            <ac:cxnSpMk id="64" creationId="{6CB8D4BF-C581-DD4F-10C7-DE11AC94F314}"/>
          </ac:cxnSpMkLst>
        </pc:cxnChg>
        <pc:cxnChg chg="add mod">
          <ac:chgData name="Aitor Ibarra Ibaibarriaga" userId="3a47150d-5dc8-4c96-a083-44b339f50d43" providerId="ADAL" clId="{B4F2831F-84E4-934A-896C-F15F1306DB64}" dt="2023-06-15T13:22:37.565" v="3792" actId="164"/>
          <ac:cxnSpMkLst>
            <pc:docMk/>
            <pc:sldMk cId="3102430580" sldId="284"/>
            <ac:cxnSpMk id="73" creationId="{92408631-F153-B018-092E-29B43F997202}"/>
          </ac:cxnSpMkLst>
        </pc:cxnChg>
      </pc:sldChg>
      <pc:sldChg chg="addSp delSp modSp add mod delAnim modAnim">
        <pc:chgData name="Aitor Ibarra Ibaibarriaga" userId="3a47150d-5dc8-4c96-a083-44b339f50d43" providerId="ADAL" clId="{B4F2831F-84E4-934A-896C-F15F1306DB64}" dt="2023-06-21T14:47:54.359" v="4955" actId="1076"/>
        <pc:sldMkLst>
          <pc:docMk/>
          <pc:sldMk cId="1004069741" sldId="285"/>
        </pc:sldMkLst>
        <pc:spChg chg="mod">
          <ac:chgData name="Aitor Ibarra Ibaibarriaga" userId="3a47150d-5dc8-4c96-a083-44b339f50d43" providerId="ADAL" clId="{B4F2831F-84E4-934A-896C-F15F1306DB64}" dt="2023-06-13T12:01:06.030" v="3387"/>
          <ac:spMkLst>
            <pc:docMk/>
            <pc:sldMk cId="1004069741" sldId="285"/>
            <ac:spMk id="2" creationId="{FFD91CCA-DBBA-354B-BEDE-98875EADB22C}"/>
          </ac:spMkLst>
        </pc:spChg>
        <pc:spChg chg="add mod">
          <ac:chgData name="Aitor Ibarra Ibaibarriaga" userId="3a47150d-5dc8-4c96-a083-44b339f50d43" providerId="ADAL" clId="{B4F2831F-84E4-934A-896C-F15F1306DB64}" dt="2023-06-16T07:12:08.194" v="4921" actId="20577"/>
          <ac:spMkLst>
            <pc:docMk/>
            <pc:sldMk cId="1004069741" sldId="285"/>
            <ac:spMk id="4" creationId="{1A586702-B85B-3D88-2598-44AC701B4577}"/>
          </ac:spMkLst>
        </pc:spChg>
        <pc:spChg chg="add del mod">
          <ac:chgData name="Aitor Ibarra Ibaibarriaga" userId="3a47150d-5dc8-4c96-a083-44b339f50d43" providerId="ADAL" clId="{B4F2831F-84E4-934A-896C-F15F1306DB64}" dt="2023-06-15T19:42:18.142" v="4054" actId="478"/>
          <ac:spMkLst>
            <pc:docMk/>
            <pc:sldMk cId="1004069741" sldId="285"/>
            <ac:spMk id="4" creationId="{D2FD3E01-A472-5EA5-7002-53B1452C0341}"/>
          </ac:spMkLst>
        </pc:spChg>
        <pc:spChg chg="mod topLvl">
          <ac:chgData name="Aitor Ibarra Ibaibarriaga" userId="3a47150d-5dc8-4c96-a083-44b339f50d43" providerId="ADAL" clId="{B4F2831F-84E4-934A-896C-F15F1306DB64}" dt="2023-06-13T12:15:38.837" v="3464" actId="164"/>
          <ac:spMkLst>
            <pc:docMk/>
            <pc:sldMk cId="1004069741" sldId="285"/>
            <ac:spMk id="8" creationId="{55CEC262-2EC0-79F2-9EAE-D2A99C20AA90}"/>
          </ac:spMkLst>
        </pc:spChg>
        <pc:spChg chg="mod topLvl">
          <ac:chgData name="Aitor Ibarra Ibaibarriaga" userId="3a47150d-5dc8-4c96-a083-44b339f50d43" providerId="ADAL" clId="{B4F2831F-84E4-934A-896C-F15F1306DB64}" dt="2023-06-13T12:16:20.897" v="3482" actId="164"/>
          <ac:spMkLst>
            <pc:docMk/>
            <pc:sldMk cId="1004069741" sldId="285"/>
            <ac:spMk id="14" creationId="{16FFE26E-E277-B278-4A9F-2657CF7CC63B}"/>
          </ac:spMkLst>
        </pc:spChg>
        <pc:grpChg chg="add del mod">
          <ac:chgData name="Aitor Ibarra Ibaibarriaga" userId="3a47150d-5dc8-4c96-a083-44b339f50d43" providerId="ADAL" clId="{B4F2831F-84E4-934A-896C-F15F1306DB64}" dt="2023-06-13T12:09:17.688" v="3411" actId="165"/>
          <ac:grpSpMkLst>
            <pc:docMk/>
            <pc:sldMk cId="1004069741" sldId="285"/>
            <ac:grpSpMk id="6" creationId="{DEAA9700-C8F0-AA37-1505-124D6393556F}"/>
          </ac:grpSpMkLst>
        </pc:grpChg>
        <pc:grpChg chg="del mod topLvl">
          <ac:chgData name="Aitor Ibarra Ibaibarriaga" userId="3a47150d-5dc8-4c96-a083-44b339f50d43" providerId="ADAL" clId="{B4F2831F-84E4-934A-896C-F15F1306DB64}" dt="2023-06-13T12:09:52.113" v="3416" actId="165"/>
          <ac:grpSpMkLst>
            <pc:docMk/>
            <pc:sldMk cId="1004069741" sldId="285"/>
            <ac:grpSpMk id="7" creationId="{4E5AF54C-4849-7D69-893A-9DA517CDA0C2}"/>
          </ac:grpSpMkLst>
        </pc:grpChg>
        <pc:grpChg chg="del mod topLvl">
          <ac:chgData name="Aitor Ibarra Ibaibarriaga" userId="3a47150d-5dc8-4c96-a083-44b339f50d43" providerId="ADAL" clId="{B4F2831F-84E4-934A-896C-F15F1306DB64}" dt="2023-06-13T12:10:29.257" v="3421" actId="165"/>
          <ac:grpSpMkLst>
            <pc:docMk/>
            <pc:sldMk cId="1004069741" sldId="285"/>
            <ac:grpSpMk id="11" creationId="{3C139DC5-9FEF-45E6-7348-F3D473D3D8DE}"/>
          </ac:grpSpMkLst>
        </pc:grpChg>
        <pc:grpChg chg="add mod">
          <ac:chgData name="Aitor Ibarra Ibaibarriaga" userId="3a47150d-5dc8-4c96-a083-44b339f50d43" providerId="ADAL" clId="{B4F2831F-84E4-934A-896C-F15F1306DB64}" dt="2023-06-13T12:43:59.860" v="3537" actId="1076"/>
          <ac:grpSpMkLst>
            <pc:docMk/>
            <pc:sldMk cId="1004069741" sldId="285"/>
            <ac:grpSpMk id="20" creationId="{70150BC3-CCEE-1AAF-1169-24549301F79E}"/>
          </ac:grpSpMkLst>
        </pc:grpChg>
        <pc:grpChg chg="add mod">
          <ac:chgData name="Aitor Ibarra Ibaibarriaga" userId="3a47150d-5dc8-4c96-a083-44b339f50d43" providerId="ADAL" clId="{B4F2831F-84E4-934A-896C-F15F1306DB64}" dt="2023-06-16T07:09:33.672" v="4866" actId="1076"/>
          <ac:grpSpMkLst>
            <pc:docMk/>
            <pc:sldMk cId="1004069741" sldId="285"/>
            <ac:grpSpMk id="21" creationId="{CB6268D2-7799-D010-51E3-FECDBADA6998}"/>
          </ac:grpSpMkLst>
        </pc:grpChg>
        <pc:picChg chg="del">
          <ac:chgData name="Aitor Ibarra Ibaibarriaga" userId="3a47150d-5dc8-4c96-a083-44b339f50d43" providerId="ADAL" clId="{B4F2831F-84E4-934A-896C-F15F1306DB64}" dt="2023-06-11T10:34:16.179" v="3177" actId="478"/>
          <ac:picMkLst>
            <pc:docMk/>
            <pc:sldMk cId="1004069741" sldId="285"/>
            <ac:picMk id="5" creationId="{4A68DDAF-8B5C-9A03-1A1C-FCE813C2BCE3}"/>
          </ac:picMkLst>
        </pc:picChg>
        <pc:picChg chg="mod topLvl">
          <ac:chgData name="Aitor Ibarra Ibaibarriaga" userId="3a47150d-5dc8-4c96-a083-44b339f50d43" providerId="ADAL" clId="{B4F2831F-84E4-934A-896C-F15F1306DB64}" dt="2023-06-13T12:15:38.837" v="3464" actId="164"/>
          <ac:picMkLst>
            <pc:docMk/>
            <pc:sldMk cId="1004069741" sldId="285"/>
            <ac:picMk id="9" creationId="{13CF4144-6EB1-A178-72D0-4D084CDA50B6}"/>
          </ac:picMkLst>
        </pc:picChg>
        <pc:picChg chg="del mod">
          <ac:chgData name="Aitor Ibarra Ibaibarriaga" userId="3a47150d-5dc8-4c96-a083-44b339f50d43" providerId="ADAL" clId="{B4F2831F-84E4-934A-896C-F15F1306DB64}" dt="2023-06-13T12:04:05.697" v="3394" actId="478"/>
          <ac:picMkLst>
            <pc:docMk/>
            <pc:sldMk cId="1004069741" sldId="285"/>
            <ac:picMk id="10" creationId="{4752035F-F59B-89F6-37B9-BB8D0599E864}"/>
          </ac:picMkLst>
        </pc:picChg>
        <pc:picChg chg="mod topLvl">
          <ac:chgData name="Aitor Ibarra Ibaibarriaga" userId="3a47150d-5dc8-4c96-a083-44b339f50d43" providerId="ADAL" clId="{B4F2831F-84E4-934A-896C-F15F1306DB64}" dt="2023-06-13T12:09:52.113" v="3416" actId="165"/>
          <ac:picMkLst>
            <pc:docMk/>
            <pc:sldMk cId="1004069741" sldId="285"/>
            <ac:picMk id="12" creationId="{791E83B5-57D3-A427-3338-3FADF5A99AB8}"/>
          </ac:picMkLst>
        </pc:picChg>
        <pc:picChg chg="mod topLvl">
          <ac:chgData name="Aitor Ibarra Ibaibarriaga" userId="3a47150d-5dc8-4c96-a083-44b339f50d43" providerId="ADAL" clId="{B4F2831F-84E4-934A-896C-F15F1306DB64}" dt="2023-06-13T12:16:20.897" v="3482" actId="164"/>
          <ac:picMkLst>
            <pc:docMk/>
            <pc:sldMk cId="1004069741" sldId="285"/>
            <ac:picMk id="13" creationId="{E77A9705-3F07-84C4-7872-CBC6DF61A193}"/>
          </ac:picMkLst>
        </pc:picChg>
        <pc:picChg chg="add mod">
          <ac:chgData name="Aitor Ibarra Ibaibarriaga" userId="3a47150d-5dc8-4c96-a083-44b339f50d43" providerId="ADAL" clId="{B4F2831F-84E4-934A-896C-F15F1306DB64}" dt="2023-06-13T12:15:38.837" v="3464" actId="164"/>
          <ac:picMkLst>
            <pc:docMk/>
            <pc:sldMk cId="1004069741" sldId="285"/>
            <ac:picMk id="15" creationId="{F5D9AE83-F0C0-4838-77F9-BD00C08F8978}"/>
          </ac:picMkLst>
        </pc:picChg>
        <pc:picChg chg="add del mod">
          <ac:chgData name="Aitor Ibarra Ibaibarriaga" userId="3a47150d-5dc8-4c96-a083-44b339f50d43" providerId="ADAL" clId="{B4F2831F-84E4-934A-896C-F15F1306DB64}" dt="2023-06-11T16:25:21.136" v="3373" actId="21"/>
          <ac:picMkLst>
            <pc:docMk/>
            <pc:sldMk cId="1004069741" sldId="285"/>
            <ac:picMk id="16" creationId="{E4FBE6E9-264A-D9D1-82AA-D16C7ADFC66A}"/>
          </ac:picMkLst>
        </pc:picChg>
        <pc:picChg chg="add mod">
          <ac:chgData name="Aitor Ibarra Ibaibarriaga" userId="3a47150d-5dc8-4c96-a083-44b339f50d43" providerId="ADAL" clId="{B4F2831F-84E4-934A-896C-F15F1306DB64}" dt="2023-06-13T12:15:38.837" v="3464" actId="164"/>
          <ac:picMkLst>
            <pc:docMk/>
            <pc:sldMk cId="1004069741" sldId="285"/>
            <ac:picMk id="17" creationId="{61427641-73FB-3515-DF79-2A9BF181DA05}"/>
          </ac:picMkLst>
        </pc:picChg>
        <pc:picChg chg="add mod">
          <ac:chgData name="Aitor Ibarra Ibaibarriaga" userId="3a47150d-5dc8-4c96-a083-44b339f50d43" providerId="ADAL" clId="{B4F2831F-84E4-934A-896C-F15F1306DB64}" dt="2023-06-13T12:15:38.837" v="3464" actId="164"/>
          <ac:picMkLst>
            <pc:docMk/>
            <pc:sldMk cId="1004069741" sldId="285"/>
            <ac:picMk id="19" creationId="{BEF8CEA7-D0DF-E6F5-D02F-43C684B369E8}"/>
          </ac:picMkLst>
        </pc:picChg>
        <pc:picChg chg="add mod">
          <ac:chgData name="Aitor Ibarra Ibaibarriaga" userId="3a47150d-5dc8-4c96-a083-44b339f50d43" providerId="ADAL" clId="{B4F2831F-84E4-934A-896C-F15F1306DB64}" dt="2023-06-13T12:44:17.965" v="3538" actId="14100"/>
          <ac:picMkLst>
            <pc:docMk/>
            <pc:sldMk cId="1004069741" sldId="285"/>
            <ac:picMk id="23" creationId="{2266314E-6635-42C7-C3C4-8E37356E47EA}"/>
          </ac:picMkLst>
        </pc:picChg>
        <pc:picChg chg="add mod">
          <ac:chgData name="Aitor Ibarra Ibaibarriaga" userId="3a47150d-5dc8-4c96-a083-44b339f50d43" providerId="ADAL" clId="{B4F2831F-84E4-934A-896C-F15F1306DB64}" dt="2023-06-21T14:47:54.359" v="4955" actId="1076"/>
          <ac:picMkLst>
            <pc:docMk/>
            <pc:sldMk cId="1004069741" sldId="285"/>
            <ac:picMk id="24" creationId="{DFB18842-AC36-4150-3D7C-760861F9E029}"/>
          </ac:picMkLst>
        </pc:picChg>
        <pc:picChg chg="add mod">
          <ac:chgData name="Aitor Ibarra Ibaibarriaga" userId="3a47150d-5dc8-4c96-a083-44b339f50d43" providerId="ADAL" clId="{B4F2831F-84E4-934A-896C-F15F1306DB64}" dt="2023-06-15T13:12:22.285" v="3700" actId="1076"/>
          <ac:picMkLst>
            <pc:docMk/>
            <pc:sldMk cId="1004069741" sldId="285"/>
            <ac:picMk id="26" creationId="{CAB3BDD4-4DFF-7D9F-B537-EB5A955421CF}"/>
          </ac:picMkLst>
        </pc:picChg>
      </pc:sldChg>
      <pc:sldChg chg="addSp delSp modSp add del mod delAnim">
        <pc:chgData name="Aitor Ibarra Ibaibarriaga" userId="3a47150d-5dc8-4c96-a083-44b339f50d43" providerId="ADAL" clId="{B4F2831F-84E4-934A-896C-F15F1306DB64}" dt="2023-06-15T13:27:21.416" v="3838" actId="2696"/>
        <pc:sldMkLst>
          <pc:docMk/>
          <pc:sldMk cId="1904988625" sldId="286"/>
        </pc:sldMkLst>
        <pc:spChg chg="mod topLvl">
          <ac:chgData name="Aitor Ibarra Ibaibarriaga" userId="3a47150d-5dc8-4c96-a083-44b339f50d43" providerId="ADAL" clId="{B4F2831F-84E4-934A-896C-F15F1306DB64}" dt="2023-06-15T13:25:30.399" v="3819" actId="14100"/>
          <ac:spMkLst>
            <pc:docMk/>
            <pc:sldMk cId="1904988625" sldId="286"/>
            <ac:spMk id="6" creationId="{7E5A0C72-D6FE-892E-4129-F0CFF1393463}"/>
          </ac:spMkLst>
        </pc:spChg>
        <pc:spChg chg="mod topLvl">
          <ac:chgData name="Aitor Ibarra Ibaibarriaga" userId="3a47150d-5dc8-4c96-a083-44b339f50d43" providerId="ADAL" clId="{B4F2831F-84E4-934A-896C-F15F1306DB64}" dt="2023-06-15T13:24:49.252" v="3817" actId="165"/>
          <ac:spMkLst>
            <pc:docMk/>
            <pc:sldMk cId="1904988625" sldId="286"/>
            <ac:spMk id="9" creationId="{78D568CA-318D-DAD6-7A53-4039BC81A5D5}"/>
          </ac:spMkLst>
        </pc:spChg>
        <pc:spChg chg="mod topLvl">
          <ac:chgData name="Aitor Ibarra Ibaibarriaga" userId="3a47150d-5dc8-4c96-a083-44b339f50d43" providerId="ADAL" clId="{B4F2831F-84E4-934A-896C-F15F1306DB64}" dt="2023-06-15T13:24:49.252" v="3817" actId="165"/>
          <ac:spMkLst>
            <pc:docMk/>
            <pc:sldMk cId="1904988625" sldId="286"/>
            <ac:spMk id="10" creationId="{6C8574AF-2C5C-B089-DA18-08850B894033}"/>
          </ac:spMkLst>
        </pc:spChg>
        <pc:spChg chg="mod topLvl">
          <ac:chgData name="Aitor Ibarra Ibaibarriaga" userId="3a47150d-5dc8-4c96-a083-44b339f50d43" providerId="ADAL" clId="{B4F2831F-84E4-934A-896C-F15F1306DB64}" dt="2023-06-15T13:24:49.252" v="3817" actId="165"/>
          <ac:spMkLst>
            <pc:docMk/>
            <pc:sldMk cId="1904988625" sldId="286"/>
            <ac:spMk id="11" creationId="{D6D8608E-499B-27F4-6859-CFFFCBE76EDE}"/>
          </ac:spMkLst>
        </pc:spChg>
        <pc:spChg chg="mod topLvl">
          <ac:chgData name="Aitor Ibarra Ibaibarriaga" userId="3a47150d-5dc8-4c96-a083-44b339f50d43" providerId="ADAL" clId="{B4F2831F-84E4-934A-896C-F15F1306DB64}" dt="2023-06-15T13:24:49.252" v="3817" actId="165"/>
          <ac:spMkLst>
            <pc:docMk/>
            <pc:sldMk cId="1904988625" sldId="286"/>
            <ac:spMk id="12" creationId="{A329F6E0-C641-CA1E-5B1A-666F1F528FC6}"/>
          </ac:spMkLst>
        </pc:spChg>
        <pc:spChg chg="mod topLvl">
          <ac:chgData name="Aitor Ibarra Ibaibarriaga" userId="3a47150d-5dc8-4c96-a083-44b339f50d43" providerId="ADAL" clId="{B4F2831F-84E4-934A-896C-F15F1306DB64}" dt="2023-06-15T13:24:49.252" v="3817" actId="165"/>
          <ac:spMkLst>
            <pc:docMk/>
            <pc:sldMk cId="1904988625" sldId="286"/>
            <ac:spMk id="13" creationId="{35BFA621-706D-DA28-64E5-29F4E34E5D62}"/>
          </ac:spMkLst>
        </pc:spChg>
        <pc:spChg chg="mod topLvl">
          <ac:chgData name="Aitor Ibarra Ibaibarriaga" userId="3a47150d-5dc8-4c96-a083-44b339f50d43" providerId="ADAL" clId="{B4F2831F-84E4-934A-896C-F15F1306DB64}" dt="2023-06-15T13:24:49.252" v="3817" actId="165"/>
          <ac:spMkLst>
            <pc:docMk/>
            <pc:sldMk cId="1904988625" sldId="286"/>
            <ac:spMk id="15" creationId="{AD7DBB44-A9C5-D882-4886-02993DF807C4}"/>
          </ac:spMkLst>
        </pc:spChg>
        <pc:spChg chg="del mod topLvl">
          <ac:chgData name="Aitor Ibarra Ibaibarriaga" userId="3a47150d-5dc8-4c96-a083-44b339f50d43" providerId="ADAL" clId="{B4F2831F-84E4-934A-896C-F15F1306DB64}" dt="2023-06-15T13:25:55.606" v="3821" actId="478"/>
          <ac:spMkLst>
            <pc:docMk/>
            <pc:sldMk cId="1904988625" sldId="286"/>
            <ac:spMk id="17" creationId="{CFE79BE1-D8CC-8415-C956-8ABB0A7B70D8}"/>
          </ac:spMkLst>
        </pc:spChg>
        <pc:spChg chg="mod topLvl">
          <ac:chgData name="Aitor Ibarra Ibaibarriaga" userId="3a47150d-5dc8-4c96-a083-44b339f50d43" providerId="ADAL" clId="{B4F2831F-84E4-934A-896C-F15F1306DB64}" dt="2023-06-15T13:24:49.252" v="3817" actId="165"/>
          <ac:spMkLst>
            <pc:docMk/>
            <pc:sldMk cId="1904988625" sldId="286"/>
            <ac:spMk id="18" creationId="{405CB68D-2E5A-FF4D-A891-39123CCEE565}"/>
          </ac:spMkLst>
        </pc:spChg>
        <pc:spChg chg="del mod topLvl">
          <ac:chgData name="Aitor Ibarra Ibaibarriaga" userId="3a47150d-5dc8-4c96-a083-44b339f50d43" providerId="ADAL" clId="{B4F2831F-84E4-934A-896C-F15F1306DB64}" dt="2023-06-15T13:26:01.882" v="3823" actId="478"/>
          <ac:spMkLst>
            <pc:docMk/>
            <pc:sldMk cId="1904988625" sldId="286"/>
            <ac:spMk id="23" creationId="{E573455A-F3D1-8D82-1BE9-0DAEAC69410C}"/>
          </ac:spMkLst>
        </pc:spChg>
        <pc:spChg chg="mod topLvl">
          <ac:chgData name="Aitor Ibarra Ibaibarriaga" userId="3a47150d-5dc8-4c96-a083-44b339f50d43" providerId="ADAL" clId="{B4F2831F-84E4-934A-896C-F15F1306DB64}" dt="2023-06-15T13:24:49.252" v="3817" actId="165"/>
          <ac:spMkLst>
            <pc:docMk/>
            <pc:sldMk cId="1904988625" sldId="286"/>
            <ac:spMk id="24" creationId="{D4A33E07-4570-788F-E5E5-BB8214E98DC0}"/>
          </ac:spMkLst>
        </pc:spChg>
        <pc:spChg chg="mod topLvl">
          <ac:chgData name="Aitor Ibarra Ibaibarriaga" userId="3a47150d-5dc8-4c96-a083-44b339f50d43" providerId="ADAL" clId="{B4F2831F-84E4-934A-896C-F15F1306DB64}" dt="2023-06-15T13:24:49.252" v="3817" actId="165"/>
          <ac:spMkLst>
            <pc:docMk/>
            <pc:sldMk cId="1904988625" sldId="286"/>
            <ac:spMk id="25" creationId="{6E037948-C196-C169-DFF7-2027E75DC884}"/>
          </ac:spMkLst>
        </pc:spChg>
        <pc:spChg chg="del mod topLvl">
          <ac:chgData name="Aitor Ibarra Ibaibarriaga" userId="3a47150d-5dc8-4c96-a083-44b339f50d43" providerId="ADAL" clId="{B4F2831F-84E4-934A-896C-F15F1306DB64}" dt="2023-06-15T13:25:58.804" v="3822" actId="478"/>
          <ac:spMkLst>
            <pc:docMk/>
            <pc:sldMk cId="1904988625" sldId="286"/>
            <ac:spMk id="26" creationId="{99EAF114-89F7-7BC1-A6A6-8C8A94BBED44}"/>
          </ac:spMkLst>
        </pc:spChg>
        <pc:spChg chg="mod topLvl">
          <ac:chgData name="Aitor Ibarra Ibaibarriaga" userId="3a47150d-5dc8-4c96-a083-44b339f50d43" providerId="ADAL" clId="{B4F2831F-84E4-934A-896C-F15F1306DB64}" dt="2023-06-15T13:24:49.252" v="3817" actId="165"/>
          <ac:spMkLst>
            <pc:docMk/>
            <pc:sldMk cId="1904988625" sldId="286"/>
            <ac:spMk id="31" creationId="{3E00BB09-996F-4957-22B0-4740F3374D84}"/>
          </ac:spMkLst>
        </pc:spChg>
        <pc:spChg chg="mod topLvl">
          <ac:chgData name="Aitor Ibarra Ibaibarriaga" userId="3a47150d-5dc8-4c96-a083-44b339f50d43" providerId="ADAL" clId="{B4F2831F-84E4-934A-896C-F15F1306DB64}" dt="2023-06-15T13:24:49.252" v="3817" actId="165"/>
          <ac:spMkLst>
            <pc:docMk/>
            <pc:sldMk cId="1904988625" sldId="286"/>
            <ac:spMk id="32" creationId="{92926B38-CFEE-5F1E-60B3-B926E7DBF2F4}"/>
          </ac:spMkLst>
        </pc:spChg>
        <pc:spChg chg="mod topLvl">
          <ac:chgData name="Aitor Ibarra Ibaibarriaga" userId="3a47150d-5dc8-4c96-a083-44b339f50d43" providerId="ADAL" clId="{B4F2831F-84E4-934A-896C-F15F1306DB64}" dt="2023-06-15T13:24:49.252" v="3817" actId="165"/>
          <ac:spMkLst>
            <pc:docMk/>
            <pc:sldMk cId="1904988625" sldId="286"/>
            <ac:spMk id="33" creationId="{062B2AE6-4DAA-25FA-CABA-F307F04705CE}"/>
          </ac:spMkLst>
        </pc:spChg>
        <pc:spChg chg="del mod topLvl">
          <ac:chgData name="Aitor Ibarra Ibaibarriaga" userId="3a47150d-5dc8-4c96-a083-44b339f50d43" providerId="ADAL" clId="{B4F2831F-84E4-934A-896C-F15F1306DB64}" dt="2023-06-15T13:26:13.187" v="3826" actId="478"/>
          <ac:spMkLst>
            <pc:docMk/>
            <pc:sldMk cId="1904988625" sldId="286"/>
            <ac:spMk id="39" creationId="{ED8830FD-0586-3022-B185-F50D8E6001B0}"/>
          </ac:spMkLst>
        </pc:spChg>
        <pc:spChg chg="mod topLvl">
          <ac:chgData name="Aitor Ibarra Ibaibarriaga" userId="3a47150d-5dc8-4c96-a083-44b339f50d43" providerId="ADAL" clId="{B4F2831F-84E4-934A-896C-F15F1306DB64}" dt="2023-06-15T13:26:58.515" v="3837" actId="1076"/>
          <ac:spMkLst>
            <pc:docMk/>
            <pc:sldMk cId="1904988625" sldId="286"/>
            <ac:spMk id="41" creationId="{12A67877-E5F2-0237-86CB-6ED642933CC8}"/>
          </ac:spMkLst>
        </pc:spChg>
        <pc:spChg chg="mod topLvl">
          <ac:chgData name="Aitor Ibarra Ibaibarriaga" userId="3a47150d-5dc8-4c96-a083-44b339f50d43" providerId="ADAL" clId="{B4F2831F-84E4-934A-896C-F15F1306DB64}" dt="2023-06-15T13:24:49.252" v="3817" actId="165"/>
          <ac:spMkLst>
            <pc:docMk/>
            <pc:sldMk cId="1904988625" sldId="286"/>
            <ac:spMk id="42" creationId="{F2F5AE97-AA36-BCD3-8A2C-5478E6FF5FEC}"/>
          </ac:spMkLst>
        </pc:spChg>
        <pc:spChg chg="del mod topLvl">
          <ac:chgData name="Aitor Ibarra Ibaibarriaga" userId="3a47150d-5dc8-4c96-a083-44b339f50d43" providerId="ADAL" clId="{B4F2831F-84E4-934A-896C-F15F1306DB64}" dt="2023-06-15T13:26:28.130" v="3829" actId="478"/>
          <ac:spMkLst>
            <pc:docMk/>
            <pc:sldMk cId="1904988625" sldId="286"/>
            <ac:spMk id="43" creationId="{5E5F2F30-1D86-DFEE-80BA-E43ACFEE2623}"/>
          </ac:spMkLst>
        </pc:spChg>
        <pc:spChg chg="mod topLvl">
          <ac:chgData name="Aitor Ibarra Ibaibarriaga" userId="3a47150d-5dc8-4c96-a083-44b339f50d43" providerId="ADAL" clId="{B4F2831F-84E4-934A-896C-F15F1306DB64}" dt="2023-06-15T13:24:49.252" v="3817" actId="165"/>
          <ac:spMkLst>
            <pc:docMk/>
            <pc:sldMk cId="1904988625" sldId="286"/>
            <ac:spMk id="46" creationId="{644D0BF3-3CE0-3453-DB72-B31911222EA9}"/>
          </ac:spMkLst>
        </pc:spChg>
        <pc:spChg chg="mod topLvl">
          <ac:chgData name="Aitor Ibarra Ibaibarriaga" userId="3a47150d-5dc8-4c96-a083-44b339f50d43" providerId="ADAL" clId="{B4F2831F-84E4-934A-896C-F15F1306DB64}" dt="2023-06-15T13:24:49.252" v="3817" actId="165"/>
          <ac:spMkLst>
            <pc:docMk/>
            <pc:sldMk cId="1904988625" sldId="286"/>
            <ac:spMk id="47" creationId="{A6448449-5F4A-8AEC-2C69-6AF6A63C86D3}"/>
          </ac:spMkLst>
        </pc:spChg>
        <pc:spChg chg="mod topLvl">
          <ac:chgData name="Aitor Ibarra Ibaibarriaga" userId="3a47150d-5dc8-4c96-a083-44b339f50d43" providerId="ADAL" clId="{B4F2831F-84E4-934A-896C-F15F1306DB64}" dt="2023-06-15T13:24:49.252" v="3817" actId="165"/>
          <ac:spMkLst>
            <pc:docMk/>
            <pc:sldMk cId="1904988625" sldId="286"/>
            <ac:spMk id="48" creationId="{543E9B88-E0FB-2A8B-2028-CDE591A83219}"/>
          </ac:spMkLst>
        </pc:spChg>
        <pc:spChg chg="del mod topLvl">
          <ac:chgData name="Aitor Ibarra Ibaibarriaga" userId="3a47150d-5dc8-4c96-a083-44b339f50d43" providerId="ADAL" clId="{B4F2831F-84E4-934A-896C-F15F1306DB64}" dt="2023-06-15T13:26:35.911" v="3831" actId="478"/>
          <ac:spMkLst>
            <pc:docMk/>
            <pc:sldMk cId="1904988625" sldId="286"/>
            <ac:spMk id="49" creationId="{D7FB218C-69F3-395F-1CD7-5F47410228C1}"/>
          </ac:spMkLst>
        </pc:spChg>
        <pc:spChg chg="del mod topLvl">
          <ac:chgData name="Aitor Ibarra Ibaibarriaga" userId="3a47150d-5dc8-4c96-a083-44b339f50d43" providerId="ADAL" clId="{B4F2831F-84E4-934A-896C-F15F1306DB64}" dt="2023-06-15T13:26:40.680" v="3833" actId="478"/>
          <ac:spMkLst>
            <pc:docMk/>
            <pc:sldMk cId="1904988625" sldId="286"/>
            <ac:spMk id="50" creationId="{DB6E945C-0E7B-ED87-09E9-092D9C4E2ACB}"/>
          </ac:spMkLst>
        </pc:spChg>
        <pc:spChg chg="mod topLvl">
          <ac:chgData name="Aitor Ibarra Ibaibarriaga" userId="3a47150d-5dc8-4c96-a083-44b339f50d43" providerId="ADAL" clId="{B4F2831F-84E4-934A-896C-F15F1306DB64}" dt="2023-06-15T13:24:49.252" v="3817" actId="165"/>
          <ac:spMkLst>
            <pc:docMk/>
            <pc:sldMk cId="1904988625" sldId="286"/>
            <ac:spMk id="51" creationId="{DFDAF821-E375-60EC-18CB-0BC5759ADCD2}"/>
          </ac:spMkLst>
        </pc:spChg>
        <pc:spChg chg="mod topLvl">
          <ac:chgData name="Aitor Ibarra Ibaibarriaga" userId="3a47150d-5dc8-4c96-a083-44b339f50d43" providerId="ADAL" clId="{B4F2831F-84E4-934A-896C-F15F1306DB64}" dt="2023-06-15T13:24:49.252" v="3817" actId="165"/>
          <ac:spMkLst>
            <pc:docMk/>
            <pc:sldMk cId="1904988625" sldId="286"/>
            <ac:spMk id="54" creationId="{F74B94F7-B293-77E1-9D2C-68D96C9AB052}"/>
          </ac:spMkLst>
        </pc:spChg>
        <pc:spChg chg="del mod topLvl">
          <ac:chgData name="Aitor Ibarra Ibaibarriaga" userId="3a47150d-5dc8-4c96-a083-44b339f50d43" providerId="ADAL" clId="{B4F2831F-84E4-934A-896C-F15F1306DB64}" dt="2023-06-15T13:26:04.739" v="3824" actId="478"/>
          <ac:spMkLst>
            <pc:docMk/>
            <pc:sldMk cId="1904988625" sldId="286"/>
            <ac:spMk id="56" creationId="{1AD75375-2F7F-23C8-865E-CCDC3337118A}"/>
          </ac:spMkLst>
        </pc:spChg>
        <pc:spChg chg="mod topLvl">
          <ac:chgData name="Aitor Ibarra Ibaibarriaga" userId="3a47150d-5dc8-4c96-a083-44b339f50d43" providerId="ADAL" clId="{B4F2831F-84E4-934A-896C-F15F1306DB64}" dt="2023-06-15T13:24:49.252" v="3817" actId="165"/>
          <ac:spMkLst>
            <pc:docMk/>
            <pc:sldMk cId="1904988625" sldId="286"/>
            <ac:spMk id="57" creationId="{99C5410C-CC75-039B-28A8-D3E3C6F874EE}"/>
          </ac:spMkLst>
        </pc:spChg>
        <pc:spChg chg="mod topLvl">
          <ac:chgData name="Aitor Ibarra Ibaibarriaga" userId="3a47150d-5dc8-4c96-a083-44b339f50d43" providerId="ADAL" clId="{B4F2831F-84E4-934A-896C-F15F1306DB64}" dt="2023-06-15T13:24:49.252" v="3817" actId="165"/>
          <ac:spMkLst>
            <pc:docMk/>
            <pc:sldMk cId="1904988625" sldId="286"/>
            <ac:spMk id="58" creationId="{6A22872B-E7EE-187B-EB51-4555F8734731}"/>
          </ac:spMkLst>
        </pc:spChg>
        <pc:spChg chg="mod topLvl">
          <ac:chgData name="Aitor Ibarra Ibaibarriaga" userId="3a47150d-5dc8-4c96-a083-44b339f50d43" providerId="ADAL" clId="{B4F2831F-84E4-934A-896C-F15F1306DB64}" dt="2023-06-15T13:24:49.252" v="3817" actId="165"/>
          <ac:spMkLst>
            <pc:docMk/>
            <pc:sldMk cId="1904988625" sldId="286"/>
            <ac:spMk id="59" creationId="{A2F985B5-455E-1081-5DC6-23890C1DA6A7}"/>
          </ac:spMkLst>
        </pc:spChg>
        <pc:spChg chg="mod topLvl">
          <ac:chgData name="Aitor Ibarra Ibaibarriaga" userId="3a47150d-5dc8-4c96-a083-44b339f50d43" providerId="ADAL" clId="{B4F2831F-84E4-934A-896C-F15F1306DB64}" dt="2023-06-15T13:24:49.252" v="3817" actId="165"/>
          <ac:spMkLst>
            <pc:docMk/>
            <pc:sldMk cId="1904988625" sldId="286"/>
            <ac:spMk id="60" creationId="{F95C9E91-D693-A44A-057B-6907783878C8}"/>
          </ac:spMkLst>
        </pc:spChg>
        <pc:spChg chg="mod topLvl">
          <ac:chgData name="Aitor Ibarra Ibaibarriaga" userId="3a47150d-5dc8-4c96-a083-44b339f50d43" providerId="ADAL" clId="{B4F2831F-84E4-934A-896C-F15F1306DB64}" dt="2023-06-15T13:24:49.252" v="3817" actId="165"/>
          <ac:spMkLst>
            <pc:docMk/>
            <pc:sldMk cId="1904988625" sldId="286"/>
            <ac:spMk id="61" creationId="{FAAC68B3-6BFA-528A-6D64-7FADE9AB9E9C}"/>
          </ac:spMkLst>
        </pc:spChg>
        <pc:spChg chg="mod topLvl">
          <ac:chgData name="Aitor Ibarra Ibaibarriaga" userId="3a47150d-5dc8-4c96-a083-44b339f50d43" providerId="ADAL" clId="{B4F2831F-84E4-934A-896C-F15F1306DB64}" dt="2023-06-15T13:24:49.252" v="3817" actId="165"/>
          <ac:spMkLst>
            <pc:docMk/>
            <pc:sldMk cId="1904988625" sldId="286"/>
            <ac:spMk id="62" creationId="{9C68D653-C2DE-B8FA-051A-859381244C2B}"/>
          </ac:spMkLst>
        </pc:spChg>
        <pc:spChg chg="mod topLvl">
          <ac:chgData name="Aitor Ibarra Ibaibarriaga" userId="3a47150d-5dc8-4c96-a083-44b339f50d43" providerId="ADAL" clId="{B4F2831F-84E4-934A-896C-F15F1306DB64}" dt="2023-06-15T13:24:49.252" v="3817" actId="165"/>
          <ac:spMkLst>
            <pc:docMk/>
            <pc:sldMk cId="1904988625" sldId="286"/>
            <ac:spMk id="63" creationId="{AE9A3FE1-62A1-FEE7-C6DE-F1384B1FE104}"/>
          </ac:spMkLst>
        </pc:spChg>
        <pc:spChg chg="del mod topLvl">
          <ac:chgData name="Aitor Ibarra Ibaibarriaga" userId="3a47150d-5dc8-4c96-a083-44b339f50d43" providerId="ADAL" clId="{B4F2831F-84E4-934A-896C-F15F1306DB64}" dt="2023-06-15T13:26:09.758" v="3825" actId="478"/>
          <ac:spMkLst>
            <pc:docMk/>
            <pc:sldMk cId="1904988625" sldId="286"/>
            <ac:spMk id="65" creationId="{E14962CC-9530-AC2E-05BB-9D5A8C18BAF2}"/>
          </ac:spMkLst>
        </pc:spChg>
        <pc:spChg chg="mod topLvl">
          <ac:chgData name="Aitor Ibarra Ibaibarriaga" userId="3a47150d-5dc8-4c96-a083-44b339f50d43" providerId="ADAL" clId="{B4F2831F-84E4-934A-896C-F15F1306DB64}" dt="2023-06-15T13:24:49.252" v="3817" actId="165"/>
          <ac:spMkLst>
            <pc:docMk/>
            <pc:sldMk cId="1904988625" sldId="286"/>
            <ac:spMk id="66" creationId="{4F676757-2F4F-63EE-88EF-3A61EBCCB508}"/>
          </ac:spMkLst>
        </pc:spChg>
        <pc:spChg chg="mod topLvl">
          <ac:chgData name="Aitor Ibarra Ibaibarriaga" userId="3a47150d-5dc8-4c96-a083-44b339f50d43" providerId="ADAL" clId="{B4F2831F-84E4-934A-896C-F15F1306DB64}" dt="2023-06-15T13:24:49.252" v="3817" actId="165"/>
          <ac:spMkLst>
            <pc:docMk/>
            <pc:sldMk cId="1904988625" sldId="286"/>
            <ac:spMk id="67" creationId="{29E32241-1DF0-664C-0244-2BAB33F7D8FA}"/>
          </ac:spMkLst>
        </pc:spChg>
        <pc:spChg chg="del mod topLvl">
          <ac:chgData name="Aitor Ibarra Ibaibarriaga" userId="3a47150d-5dc8-4c96-a083-44b339f50d43" providerId="ADAL" clId="{B4F2831F-84E4-934A-896C-F15F1306DB64}" dt="2023-06-15T13:26:45.156" v="3835" actId="478"/>
          <ac:spMkLst>
            <pc:docMk/>
            <pc:sldMk cId="1904988625" sldId="286"/>
            <ac:spMk id="69" creationId="{E8570026-ADAD-19FD-366C-AACBA7C5E4EE}"/>
          </ac:spMkLst>
        </pc:spChg>
        <pc:spChg chg="mod topLvl">
          <ac:chgData name="Aitor Ibarra Ibaibarriaga" userId="3a47150d-5dc8-4c96-a083-44b339f50d43" providerId="ADAL" clId="{B4F2831F-84E4-934A-896C-F15F1306DB64}" dt="2023-06-15T13:24:49.252" v="3817" actId="165"/>
          <ac:spMkLst>
            <pc:docMk/>
            <pc:sldMk cId="1904988625" sldId="286"/>
            <ac:spMk id="70" creationId="{77BA482C-3E5F-EBE3-52B0-3A86B59255E9}"/>
          </ac:spMkLst>
        </pc:spChg>
        <pc:spChg chg="del">
          <ac:chgData name="Aitor Ibarra Ibaibarriaga" userId="3a47150d-5dc8-4c96-a083-44b339f50d43" providerId="ADAL" clId="{B4F2831F-84E4-934A-896C-F15F1306DB64}" dt="2023-06-15T13:23:31.742" v="3800" actId="478"/>
          <ac:spMkLst>
            <pc:docMk/>
            <pc:sldMk cId="1904988625" sldId="286"/>
            <ac:spMk id="72" creationId="{F33F765C-1696-2A38-1131-E3B2E720D328}"/>
          </ac:spMkLst>
        </pc:spChg>
        <pc:spChg chg="del mod topLvl">
          <ac:chgData name="Aitor Ibarra Ibaibarriaga" userId="3a47150d-5dc8-4c96-a083-44b339f50d43" providerId="ADAL" clId="{B4F2831F-84E4-934A-896C-F15F1306DB64}" dt="2023-06-15T13:26:23.808" v="3827" actId="478"/>
          <ac:spMkLst>
            <pc:docMk/>
            <pc:sldMk cId="1904988625" sldId="286"/>
            <ac:spMk id="74" creationId="{61B2C25F-8561-156D-9870-0F763C0BAD74}"/>
          </ac:spMkLst>
        </pc:spChg>
        <pc:spChg chg="mod topLvl">
          <ac:chgData name="Aitor Ibarra Ibaibarriaga" userId="3a47150d-5dc8-4c96-a083-44b339f50d43" providerId="ADAL" clId="{B4F2831F-84E4-934A-896C-F15F1306DB64}" dt="2023-06-15T13:24:49.252" v="3817" actId="165"/>
          <ac:spMkLst>
            <pc:docMk/>
            <pc:sldMk cId="1904988625" sldId="286"/>
            <ac:spMk id="75" creationId="{028B8C45-5DAA-9160-6A9B-A218E80B2BFA}"/>
          </ac:spMkLst>
        </pc:spChg>
        <pc:spChg chg="mod topLvl">
          <ac:chgData name="Aitor Ibarra Ibaibarriaga" userId="3a47150d-5dc8-4c96-a083-44b339f50d43" providerId="ADAL" clId="{B4F2831F-84E4-934A-896C-F15F1306DB64}" dt="2023-06-15T13:24:49.252" v="3817" actId="165"/>
          <ac:spMkLst>
            <pc:docMk/>
            <pc:sldMk cId="1904988625" sldId="286"/>
            <ac:spMk id="76" creationId="{C7359EAC-1AEF-B7BD-7465-9545FFCEE442}"/>
          </ac:spMkLst>
        </pc:spChg>
        <pc:spChg chg="del mod">
          <ac:chgData name="Aitor Ibarra Ibaibarriaga" userId="3a47150d-5dc8-4c96-a083-44b339f50d43" providerId="ADAL" clId="{B4F2831F-84E4-934A-896C-F15F1306DB64}" dt="2023-06-15T13:23:44.291" v="3805" actId="478"/>
          <ac:spMkLst>
            <pc:docMk/>
            <pc:sldMk cId="1904988625" sldId="286"/>
            <ac:spMk id="77" creationId="{EC8F8A55-08A1-B375-8F37-B1EE5377C3F6}"/>
          </ac:spMkLst>
        </pc:spChg>
        <pc:spChg chg="del mod">
          <ac:chgData name="Aitor Ibarra Ibaibarriaga" userId="3a47150d-5dc8-4c96-a083-44b339f50d43" providerId="ADAL" clId="{B4F2831F-84E4-934A-896C-F15F1306DB64}" dt="2023-06-15T13:23:41.158" v="3804" actId="478"/>
          <ac:spMkLst>
            <pc:docMk/>
            <pc:sldMk cId="1904988625" sldId="286"/>
            <ac:spMk id="78" creationId="{B5BD0439-A660-B75C-486D-20851250CF9A}"/>
          </ac:spMkLst>
        </pc:spChg>
        <pc:spChg chg="del mod">
          <ac:chgData name="Aitor Ibarra Ibaibarriaga" userId="3a47150d-5dc8-4c96-a083-44b339f50d43" providerId="ADAL" clId="{B4F2831F-84E4-934A-896C-F15F1306DB64}" dt="2023-06-15T13:23:36.035" v="3802" actId="478"/>
          <ac:spMkLst>
            <pc:docMk/>
            <pc:sldMk cId="1904988625" sldId="286"/>
            <ac:spMk id="80" creationId="{96FD3DA2-7724-BF45-7E44-3B04CAB6772E}"/>
          </ac:spMkLst>
        </pc:spChg>
        <pc:grpChg chg="add del mod">
          <ac:chgData name="Aitor Ibarra Ibaibarriaga" userId="3a47150d-5dc8-4c96-a083-44b339f50d43" providerId="ADAL" clId="{B4F2831F-84E4-934A-896C-F15F1306DB64}" dt="2023-06-15T13:24:49.252" v="3817" actId="165"/>
          <ac:grpSpMkLst>
            <pc:docMk/>
            <pc:sldMk cId="1904988625" sldId="286"/>
            <ac:grpSpMk id="4" creationId="{994FAF7B-2522-2560-353E-AA9A05E06E95}"/>
          </ac:grpSpMkLst>
        </pc:grpChg>
        <pc:cxnChg chg="mod topLvl">
          <ac:chgData name="Aitor Ibarra Ibaibarriaga" userId="3a47150d-5dc8-4c96-a083-44b339f50d43" providerId="ADAL" clId="{B4F2831F-84E4-934A-896C-F15F1306DB64}" dt="2023-06-15T13:24:49.252" v="3817" actId="165"/>
          <ac:cxnSpMkLst>
            <pc:docMk/>
            <pc:sldMk cId="1904988625" sldId="286"/>
            <ac:cxnSpMk id="8" creationId="{9382F762-0A17-547C-BF85-EE4A774232AF}"/>
          </ac:cxnSpMkLst>
        </pc:cxnChg>
        <pc:cxnChg chg="mod topLvl">
          <ac:chgData name="Aitor Ibarra Ibaibarriaga" userId="3a47150d-5dc8-4c96-a083-44b339f50d43" providerId="ADAL" clId="{B4F2831F-84E4-934A-896C-F15F1306DB64}" dt="2023-06-15T13:24:49.252" v="3817" actId="165"/>
          <ac:cxnSpMkLst>
            <pc:docMk/>
            <pc:sldMk cId="1904988625" sldId="286"/>
            <ac:cxnSpMk id="16" creationId="{DAED026A-B9A2-E958-8196-477847174FB3}"/>
          </ac:cxnSpMkLst>
        </pc:cxnChg>
        <pc:cxnChg chg="mod topLvl">
          <ac:chgData name="Aitor Ibarra Ibaibarriaga" userId="3a47150d-5dc8-4c96-a083-44b339f50d43" providerId="ADAL" clId="{B4F2831F-84E4-934A-896C-F15F1306DB64}" dt="2023-06-15T13:24:49.252" v="3817" actId="165"/>
          <ac:cxnSpMkLst>
            <pc:docMk/>
            <pc:sldMk cId="1904988625" sldId="286"/>
            <ac:cxnSpMk id="19" creationId="{57A7DDAD-34A7-8385-287E-196D6F743C3D}"/>
          </ac:cxnSpMkLst>
        </pc:cxnChg>
        <pc:cxnChg chg="mod topLvl">
          <ac:chgData name="Aitor Ibarra Ibaibarriaga" userId="3a47150d-5dc8-4c96-a083-44b339f50d43" providerId="ADAL" clId="{B4F2831F-84E4-934A-896C-F15F1306DB64}" dt="2023-06-15T13:24:49.252" v="3817" actId="165"/>
          <ac:cxnSpMkLst>
            <pc:docMk/>
            <pc:sldMk cId="1904988625" sldId="286"/>
            <ac:cxnSpMk id="22" creationId="{8E44ED4C-9996-8D84-8AC2-566D02C22FC7}"/>
          </ac:cxnSpMkLst>
        </pc:cxnChg>
        <pc:cxnChg chg="mod topLvl">
          <ac:chgData name="Aitor Ibarra Ibaibarriaga" userId="3a47150d-5dc8-4c96-a083-44b339f50d43" providerId="ADAL" clId="{B4F2831F-84E4-934A-896C-F15F1306DB64}" dt="2023-06-15T13:24:49.252" v="3817" actId="165"/>
          <ac:cxnSpMkLst>
            <pc:docMk/>
            <pc:sldMk cId="1904988625" sldId="286"/>
            <ac:cxnSpMk id="36" creationId="{6A752CBC-4856-226D-E794-C6855CBA7225}"/>
          </ac:cxnSpMkLst>
        </pc:cxnChg>
        <pc:cxnChg chg="del mod topLvl">
          <ac:chgData name="Aitor Ibarra Ibaibarriaga" userId="3a47150d-5dc8-4c96-a083-44b339f50d43" providerId="ADAL" clId="{B4F2831F-84E4-934A-896C-F15F1306DB64}" dt="2023-06-15T13:26:30.251" v="3830" actId="478"/>
          <ac:cxnSpMkLst>
            <pc:docMk/>
            <pc:sldMk cId="1904988625" sldId="286"/>
            <ac:cxnSpMk id="37" creationId="{7A976FD9-7C69-BD1C-3DA1-F65D9CD942E2}"/>
          </ac:cxnSpMkLst>
        </pc:cxnChg>
        <pc:cxnChg chg="mod topLvl">
          <ac:chgData name="Aitor Ibarra Ibaibarriaga" userId="3a47150d-5dc8-4c96-a083-44b339f50d43" providerId="ADAL" clId="{B4F2831F-84E4-934A-896C-F15F1306DB64}" dt="2023-06-15T13:24:49.252" v="3817" actId="165"/>
          <ac:cxnSpMkLst>
            <pc:docMk/>
            <pc:sldMk cId="1904988625" sldId="286"/>
            <ac:cxnSpMk id="38" creationId="{847F1A0F-1359-7CCC-CCB9-B2D3A50C41D2}"/>
          </ac:cxnSpMkLst>
        </pc:cxnChg>
        <pc:cxnChg chg="del mod topLvl">
          <ac:chgData name="Aitor Ibarra Ibaibarriaga" userId="3a47150d-5dc8-4c96-a083-44b339f50d43" providerId="ADAL" clId="{B4F2831F-84E4-934A-896C-F15F1306DB64}" dt="2023-06-15T13:26:38.007" v="3832" actId="478"/>
          <ac:cxnSpMkLst>
            <pc:docMk/>
            <pc:sldMk cId="1904988625" sldId="286"/>
            <ac:cxnSpMk id="44" creationId="{E4EA8A7B-23FD-C212-7322-012A3C9946EA}"/>
          </ac:cxnSpMkLst>
        </pc:cxnChg>
        <pc:cxnChg chg="del mod topLvl">
          <ac:chgData name="Aitor Ibarra Ibaibarriaga" userId="3a47150d-5dc8-4c96-a083-44b339f50d43" providerId="ADAL" clId="{B4F2831F-84E4-934A-896C-F15F1306DB64}" dt="2023-06-15T13:26:42.594" v="3834" actId="478"/>
          <ac:cxnSpMkLst>
            <pc:docMk/>
            <pc:sldMk cId="1904988625" sldId="286"/>
            <ac:cxnSpMk id="45" creationId="{CC64BC62-B3D5-948F-8F96-487962E1968A}"/>
          </ac:cxnSpMkLst>
        </pc:cxnChg>
        <pc:cxnChg chg="del mod topLvl">
          <ac:chgData name="Aitor Ibarra Ibaibarriaga" userId="3a47150d-5dc8-4c96-a083-44b339f50d43" providerId="ADAL" clId="{B4F2831F-84E4-934A-896C-F15F1306DB64}" dt="2023-06-15T13:26:47.635" v="3836" actId="478"/>
          <ac:cxnSpMkLst>
            <pc:docMk/>
            <pc:sldMk cId="1904988625" sldId="286"/>
            <ac:cxnSpMk id="53" creationId="{7901177D-46C2-FC1D-599D-E83312487746}"/>
          </ac:cxnSpMkLst>
        </pc:cxnChg>
        <pc:cxnChg chg="mod topLvl">
          <ac:chgData name="Aitor Ibarra Ibaibarriaga" userId="3a47150d-5dc8-4c96-a083-44b339f50d43" providerId="ADAL" clId="{B4F2831F-84E4-934A-896C-F15F1306DB64}" dt="2023-06-15T13:24:49.252" v="3817" actId="165"/>
          <ac:cxnSpMkLst>
            <pc:docMk/>
            <pc:sldMk cId="1904988625" sldId="286"/>
            <ac:cxnSpMk id="55" creationId="{15CBF343-02AC-0372-FFA4-4D8CF10F2768}"/>
          </ac:cxnSpMkLst>
        </pc:cxnChg>
        <pc:cxnChg chg="mod topLvl">
          <ac:chgData name="Aitor Ibarra Ibaibarriaga" userId="3a47150d-5dc8-4c96-a083-44b339f50d43" providerId="ADAL" clId="{B4F2831F-84E4-934A-896C-F15F1306DB64}" dt="2023-06-15T13:24:49.252" v="3817" actId="165"/>
          <ac:cxnSpMkLst>
            <pc:docMk/>
            <pc:sldMk cId="1904988625" sldId="286"/>
            <ac:cxnSpMk id="64" creationId="{6CB8D4BF-C581-DD4F-10C7-DE11AC94F314}"/>
          </ac:cxnSpMkLst>
        </pc:cxnChg>
        <pc:cxnChg chg="del mod topLvl">
          <ac:chgData name="Aitor Ibarra Ibaibarriaga" userId="3a47150d-5dc8-4c96-a083-44b339f50d43" providerId="ADAL" clId="{B4F2831F-84E4-934A-896C-F15F1306DB64}" dt="2023-06-15T13:26:25.611" v="3828" actId="478"/>
          <ac:cxnSpMkLst>
            <pc:docMk/>
            <pc:sldMk cId="1904988625" sldId="286"/>
            <ac:cxnSpMk id="73" creationId="{92408631-F153-B018-092E-29B43F997202}"/>
          </ac:cxnSpMkLst>
        </pc:cxnChg>
      </pc:sldChg>
    </pc:docChg>
  </pc:docChgLst>
  <pc:docChgLst>
    <pc:chgData name="Aitor Ibarra" userId="3a47150d-5dc8-4c96-a083-44b339f50d43" providerId="ADAL" clId="{DBAE0F7B-A420-5A43-9F2C-4C54EB3C5183}"/>
    <pc:docChg chg="undo custSel addSld delSld modSld sldOrd">
      <pc:chgData name="Aitor Ibarra" userId="3a47150d-5dc8-4c96-a083-44b339f50d43" providerId="ADAL" clId="{DBAE0F7B-A420-5A43-9F2C-4C54EB3C5183}" dt="2022-11-17T16:01:10.815" v="5089" actId="20577"/>
      <pc:docMkLst>
        <pc:docMk/>
      </pc:docMkLst>
      <pc:sldChg chg="modSp mod modAnim">
        <pc:chgData name="Aitor Ibarra" userId="3a47150d-5dc8-4c96-a083-44b339f50d43" providerId="ADAL" clId="{DBAE0F7B-A420-5A43-9F2C-4C54EB3C5183}" dt="2022-11-17T11:10:08.322" v="4765" actId="14100"/>
        <pc:sldMkLst>
          <pc:docMk/>
          <pc:sldMk cId="0" sldId="256"/>
        </pc:sldMkLst>
        <pc:spChg chg="mod">
          <ac:chgData name="Aitor Ibarra" userId="3a47150d-5dc8-4c96-a083-44b339f50d43" providerId="ADAL" clId="{DBAE0F7B-A420-5A43-9F2C-4C54EB3C5183}" dt="2022-11-17T11:10:08.322" v="4765" actId="14100"/>
          <ac:spMkLst>
            <pc:docMk/>
            <pc:sldMk cId="0" sldId="256"/>
            <ac:spMk id="4" creationId="{00000000-0000-0000-0000-000000000000}"/>
          </ac:spMkLst>
        </pc:spChg>
        <pc:spChg chg="mod">
          <ac:chgData name="Aitor Ibarra" userId="3a47150d-5dc8-4c96-a083-44b339f50d43" providerId="ADAL" clId="{DBAE0F7B-A420-5A43-9F2C-4C54EB3C5183}" dt="2022-11-17T08:40:18.547" v="92" actId="20577"/>
          <ac:spMkLst>
            <pc:docMk/>
            <pc:sldMk cId="0" sldId="256"/>
            <ac:spMk id="7" creationId="{00000000-0000-0000-0000-000000000000}"/>
          </ac:spMkLst>
        </pc:spChg>
        <pc:spChg chg="mod">
          <ac:chgData name="Aitor Ibarra" userId="3a47150d-5dc8-4c96-a083-44b339f50d43" providerId="ADAL" clId="{DBAE0F7B-A420-5A43-9F2C-4C54EB3C5183}" dt="2022-11-17T08:40:42.580" v="143" actId="20577"/>
          <ac:spMkLst>
            <pc:docMk/>
            <pc:sldMk cId="0" sldId="256"/>
            <ac:spMk id="8" creationId="{00000000-0000-0000-0000-000000000000}"/>
          </ac:spMkLst>
        </pc:spChg>
      </pc:sldChg>
      <pc:sldChg chg="modSp mod">
        <pc:chgData name="Aitor Ibarra" userId="3a47150d-5dc8-4c96-a083-44b339f50d43" providerId="ADAL" clId="{DBAE0F7B-A420-5A43-9F2C-4C54EB3C5183}" dt="2022-11-17T16:01:10.815" v="5089" actId="20577"/>
        <pc:sldMkLst>
          <pc:docMk/>
          <pc:sldMk cId="262181023" sldId="257"/>
        </pc:sldMkLst>
        <pc:spChg chg="mod">
          <ac:chgData name="Aitor Ibarra" userId="3a47150d-5dc8-4c96-a083-44b339f50d43" providerId="ADAL" clId="{DBAE0F7B-A420-5A43-9F2C-4C54EB3C5183}" dt="2022-11-17T16:01:10.815" v="5089" actId="20577"/>
          <ac:spMkLst>
            <pc:docMk/>
            <pc:sldMk cId="262181023" sldId="257"/>
            <ac:spMk id="6" creationId="{8EC819FE-71DD-4432-ACCA-09AB45CF9924}"/>
          </ac:spMkLst>
        </pc:spChg>
      </pc:sldChg>
      <pc:sldChg chg="del">
        <pc:chgData name="Aitor Ibarra" userId="3a47150d-5dc8-4c96-a083-44b339f50d43" providerId="ADAL" clId="{DBAE0F7B-A420-5A43-9F2C-4C54EB3C5183}" dt="2022-11-17T09:04:20.669" v="2774" actId="2696"/>
        <pc:sldMkLst>
          <pc:docMk/>
          <pc:sldMk cId="229655036" sldId="258"/>
        </pc:sldMkLst>
      </pc:sldChg>
      <pc:sldChg chg="del">
        <pc:chgData name="Aitor Ibarra" userId="3a47150d-5dc8-4c96-a083-44b339f50d43" providerId="ADAL" clId="{DBAE0F7B-A420-5A43-9F2C-4C54EB3C5183}" dt="2022-11-17T09:04:20.878" v="2775" actId="2696"/>
        <pc:sldMkLst>
          <pc:docMk/>
          <pc:sldMk cId="2043117112" sldId="259"/>
        </pc:sldMkLst>
      </pc:sldChg>
      <pc:sldChg chg="del">
        <pc:chgData name="Aitor Ibarra" userId="3a47150d-5dc8-4c96-a083-44b339f50d43" providerId="ADAL" clId="{DBAE0F7B-A420-5A43-9F2C-4C54EB3C5183}" dt="2022-11-17T09:04:21.282" v="2776" actId="2696"/>
        <pc:sldMkLst>
          <pc:docMk/>
          <pc:sldMk cId="961839671" sldId="260"/>
        </pc:sldMkLst>
      </pc:sldChg>
      <pc:sldChg chg="del">
        <pc:chgData name="Aitor Ibarra" userId="3a47150d-5dc8-4c96-a083-44b339f50d43" providerId="ADAL" clId="{DBAE0F7B-A420-5A43-9F2C-4C54EB3C5183}" dt="2022-11-17T09:04:21.502" v="2777" actId="2696"/>
        <pc:sldMkLst>
          <pc:docMk/>
          <pc:sldMk cId="2858921661" sldId="261"/>
        </pc:sldMkLst>
      </pc:sldChg>
      <pc:sldChg chg="del">
        <pc:chgData name="Aitor Ibarra" userId="3a47150d-5dc8-4c96-a083-44b339f50d43" providerId="ADAL" clId="{DBAE0F7B-A420-5A43-9F2C-4C54EB3C5183}" dt="2022-11-17T09:04:22.723" v="2779" actId="2696"/>
        <pc:sldMkLst>
          <pc:docMk/>
          <pc:sldMk cId="454756980" sldId="263"/>
        </pc:sldMkLst>
      </pc:sldChg>
      <pc:sldChg chg="addSp delSp modSp mod">
        <pc:chgData name="Aitor Ibarra" userId="3a47150d-5dc8-4c96-a083-44b339f50d43" providerId="ADAL" clId="{DBAE0F7B-A420-5A43-9F2C-4C54EB3C5183}" dt="2022-11-17T10:50:23.284" v="3833" actId="1037"/>
        <pc:sldMkLst>
          <pc:docMk/>
          <pc:sldMk cId="4009873508" sldId="265"/>
        </pc:sldMkLst>
        <pc:spChg chg="mod">
          <ac:chgData name="Aitor Ibarra" userId="3a47150d-5dc8-4c96-a083-44b339f50d43" providerId="ADAL" clId="{DBAE0F7B-A420-5A43-9F2C-4C54EB3C5183}" dt="2022-11-17T08:57:32.633" v="2431" actId="20577"/>
          <ac:spMkLst>
            <pc:docMk/>
            <pc:sldMk cId="4009873508" sldId="265"/>
            <ac:spMk id="2" creationId="{FFD91CCA-DBBA-354B-BEDE-98875EADB22C}"/>
          </ac:spMkLst>
        </pc:spChg>
        <pc:spChg chg="del">
          <ac:chgData name="Aitor Ibarra" userId="3a47150d-5dc8-4c96-a083-44b339f50d43" providerId="ADAL" clId="{DBAE0F7B-A420-5A43-9F2C-4C54EB3C5183}" dt="2022-11-17T08:57:36.456" v="2432" actId="478"/>
          <ac:spMkLst>
            <pc:docMk/>
            <pc:sldMk cId="4009873508" sldId="265"/>
            <ac:spMk id="3" creationId="{34D28D9A-ED6F-5640-8876-D3CF2D0EE117}"/>
          </ac:spMkLst>
        </pc:spChg>
        <pc:spChg chg="del">
          <ac:chgData name="Aitor Ibarra" userId="3a47150d-5dc8-4c96-a083-44b339f50d43" providerId="ADAL" clId="{DBAE0F7B-A420-5A43-9F2C-4C54EB3C5183}" dt="2022-11-17T08:59:23.398" v="2650" actId="478"/>
          <ac:spMkLst>
            <pc:docMk/>
            <pc:sldMk cId="4009873508" sldId="265"/>
            <ac:spMk id="4" creationId="{24B08537-7133-008A-E459-623F473E9655}"/>
          </ac:spMkLst>
        </pc:spChg>
        <pc:spChg chg="add mod">
          <ac:chgData name="Aitor Ibarra" userId="3a47150d-5dc8-4c96-a083-44b339f50d43" providerId="ADAL" clId="{DBAE0F7B-A420-5A43-9F2C-4C54EB3C5183}" dt="2022-11-17T10:45:52.124" v="3677" actId="20577"/>
          <ac:spMkLst>
            <pc:docMk/>
            <pc:sldMk cId="4009873508" sldId="265"/>
            <ac:spMk id="4" creationId="{415C3A82-0342-CFC3-0E0F-33F62B992472}"/>
          </ac:spMkLst>
        </pc:spChg>
        <pc:spChg chg="add mod">
          <ac:chgData name="Aitor Ibarra" userId="3a47150d-5dc8-4c96-a083-44b339f50d43" providerId="ADAL" clId="{DBAE0F7B-A420-5A43-9F2C-4C54EB3C5183}" dt="2022-11-17T10:46:41.791" v="3691" actId="1076"/>
          <ac:spMkLst>
            <pc:docMk/>
            <pc:sldMk cId="4009873508" sldId="265"/>
            <ac:spMk id="5" creationId="{0374814E-3F8B-3D66-53F5-A6F892D2444D}"/>
          </ac:spMkLst>
        </pc:spChg>
        <pc:spChg chg="del">
          <ac:chgData name="Aitor Ibarra" userId="3a47150d-5dc8-4c96-a083-44b339f50d43" providerId="ADAL" clId="{DBAE0F7B-A420-5A43-9F2C-4C54EB3C5183}" dt="2022-11-17T08:59:21.956" v="2649" actId="478"/>
          <ac:spMkLst>
            <pc:docMk/>
            <pc:sldMk cId="4009873508" sldId="265"/>
            <ac:spMk id="5" creationId="{21674198-5AB6-B3E4-F7E4-32F2E561828C}"/>
          </ac:spMkLst>
        </pc:spChg>
        <pc:spChg chg="add del mod">
          <ac:chgData name="Aitor Ibarra" userId="3a47150d-5dc8-4c96-a083-44b339f50d43" providerId="ADAL" clId="{DBAE0F7B-A420-5A43-9F2C-4C54EB3C5183}" dt="2022-11-17T08:59:19.122" v="2648" actId="478"/>
          <ac:spMkLst>
            <pc:docMk/>
            <pc:sldMk cId="4009873508" sldId="265"/>
            <ac:spMk id="6" creationId="{62F6971E-4FCE-0BB6-98C6-F6BBE60B0039}"/>
          </ac:spMkLst>
        </pc:spChg>
        <pc:spChg chg="add mod">
          <ac:chgData name="Aitor Ibarra" userId="3a47150d-5dc8-4c96-a083-44b339f50d43" providerId="ADAL" clId="{DBAE0F7B-A420-5A43-9F2C-4C54EB3C5183}" dt="2022-11-17T08:59:33.062" v="2652" actId="14100"/>
          <ac:spMkLst>
            <pc:docMk/>
            <pc:sldMk cId="4009873508" sldId="265"/>
            <ac:spMk id="7" creationId="{1D9F3C1C-32F9-E20B-0089-764723AB8983}"/>
          </ac:spMkLst>
        </pc:spChg>
        <pc:spChg chg="add mod">
          <ac:chgData name="Aitor Ibarra" userId="3a47150d-5dc8-4c96-a083-44b339f50d43" providerId="ADAL" clId="{DBAE0F7B-A420-5A43-9F2C-4C54EB3C5183}" dt="2022-11-17T09:00:12.706" v="2673" actId="1037"/>
          <ac:spMkLst>
            <pc:docMk/>
            <pc:sldMk cId="4009873508" sldId="265"/>
            <ac:spMk id="9" creationId="{E2CE0605-2F45-E4CD-BF22-BF23D4DA192B}"/>
          </ac:spMkLst>
        </pc:spChg>
        <pc:spChg chg="add mod">
          <ac:chgData name="Aitor Ibarra" userId="3a47150d-5dc8-4c96-a083-44b339f50d43" providerId="ADAL" clId="{DBAE0F7B-A420-5A43-9F2C-4C54EB3C5183}" dt="2022-11-17T09:00:15.778" v="2674" actId="1076"/>
          <ac:spMkLst>
            <pc:docMk/>
            <pc:sldMk cId="4009873508" sldId="265"/>
            <ac:spMk id="11" creationId="{21459B84-C82C-1B40-DABF-27F066ACA91A}"/>
          </ac:spMkLst>
        </pc:spChg>
        <pc:spChg chg="add mod">
          <ac:chgData name="Aitor Ibarra" userId="3a47150d-5dc8-4c96-a083-44b339f50d43" providerId="ADAL" clId="{DBAE0F7B-A420-5A43-9F2C-4C54EB3C5183}" dt="2022-11-17T09:04:04.754" v="2771" actId="20577"/>
          <ac:spMkLst>
            <pc:docMk/>
            <pc:sldMk cId="4009873508" sldId="265"/>
            <ac:spMk id="12" creationId="{8B0BA793-BBC5-8FAA-85FA-BD7F81BB5452}"/>
          </ac:spMkLst>
        </pc:spChg>
        <pc:spChg chg="add mod">
          <ac:chgData name="Aitor Ibarra" userId="3a47150d-5dc8-4c96-a083-44b339f50d43" providerId="ADAL" clId="{DBAE0F7B-A420-5A43-9F2C-4C54EB3C5183}" dt="2022-11-17T08:59:33.062" v="2652" actId="14100"/>
          <ac:spMkLst>
            <pc:docMk/>
            <pc:sldMk cId="4009873508" sldId="265"/>
            <ac:spMk id="15" creationId="{6187AF5A-4EC1-1532-6D7C-F2E7E74AE963}"/>
          </ac:spMkLst>
        </pc:spChg>
        <pc:spChg chg="mod">
          <ac:chgData name="Aitor Ibarra" userId="3a47150d-5dc8-4c96-a083-44b339f50d43" providerId="ADAL" clId="{DBAE0F7B-A420-5A43-9F2C-4C54EB3C5183}" dt="2022-11-17T08:59:33.062" v="2652" actId="14100"/>
          <ac:spMkLst>
            <pc:docMk/>
            <pc:sldMk cId="4009873508" sldId="265"/>
            <ac:spMk id="17" creationId="{BE9E1EA7-0755-C634-71BE-C14955A5E205}"/>
          </ac:spMkLst>
        </pc:spChg>
        <pc:spChg chg="mod">
          <ac:chgData name="Aitor Ibarra" userId="3a47150d-5dc8-4c96-a083-44b339f50d43" providerId="ADAL" clId="{DBAE0F7B-A420-5A43-9F2C-4C54EB3C5183}" dt="2022-11-17T08:59:33.062" v="2652" actId="14100"/>
          <ac:spMkLst>
            <pc:docMk/>
            <pc:sldMk cId="4009873508" sldId="265"/>
            <ac:spMk id="18" creationId="{36026D25-693E-C44E-A92B-20A5882775A0}"/>
          </ac:spMkLst>
        </pc:spChg>
        <pc:spChg chg="mod">
          <ac:chgData name="Aitor Ibarra" userId="3a47150d-5dc8-4c96-a083-44b339f50d43" providerId="ADAL" clId="{DBAE0F7B-A420-5A43-9F2C-4C54EB3C5183}" dt="2022-11-17T08:59:33.062" v="2652" actId="14100"/>
          <ac:spMkLst>
            <pc:docMk/>
            <pc:sldMk cId="4009873508" sldId="265"/>
            <ac:spMk id="20" creationId="{C6A4330A-02D7-C4DB-3916-FD76D33E93BF}"/>
          </ac:spMkLst>
        </pc:spChg>
        <pc:spChg chg="mod">
          <ac:chgData name="Aitor Ibarra" userId="3a47150d-5dc8-4c96-a083-44b339f50d43" providerId="ADAL" clId="{DBAE0F7B-A420-5A43-9F2C-4C54EB3C5183}" dt="2022-11-17T08:59:33.062" v="2652" actId="14100"/>
          <ac:spMkLst>
            <pc:docMk/>
            <pc:sldMk cId="4009873508" sldId="265"/>
            <ac:spMk id="21" creationId="{8C1CF677-BB08-E2A8-8026-CD32C932C9F9}"/>
          </ac:spMkLst>
        </pc:spChg>
        <pc:spChg chg="mod">
          <ac:chgData name="Aitor Ibarra" userId="3a47150d-5dc8-4c96-a083-44b339f50d43" providerId="ADAL" clId="{DBAE0F7B-A420-5A43-9F2C-4C54EB3C5183}" dt="2022-11-17T08:59:33.062" v="2652" actId="14100"/>
          <ac:spMkLst>
            <pc:docMk/>
            <pc:sldMk cId="4009873508" sldId="265"/>
            <ac:spMk id="25" creationId="{EF157862-BDB6-DB91-B74B-E4FF76D51B65}"/>
          </ac:spMkLst>
        </pc:spChg>
        <pc:spChg chg="mod">
          <ac:chgData name="Aitor Ibarra" userId="3a47150d-5dc8-4c96-a083-44b339f50d43" providerId="ADAL" clId="{DBAE0F7B-A420-5A43-9F2C-4C54EB3C5183}" dt="2022-11-17T08:59:33.062" v="2652" actId="14100"/>
          <ac:spMkLst>
            <pc:docMk/>
            <pc:sldMk cId="4009873508" sldId="265"/>
            <ac:spMk id="26" creationId="{69499171-3BE7-4E75-B8AB-BED75A7FB5F4}"/>
          </ac:spMkLst>
        </pc:spChg>
        <pc:spChg chg="mod">
          <ac:chgData name="Aitor Ibarra" userId="3a47150d-5dc8-4c96-a083-44b339f50d43" providerId="ADAL" clId="{DBAE0F7B-A420-5A43-9F2C-4C54EB3C5183}" dt="2022-11-17T08:59:33.062" v="2652" actId="14100"/>
          <ac:spMkLst>
            <pc:docMk/>
            <pc:sldMk cId="4009873508" sldId="265"/>
            <ac:spMk id="30" creationId="{93075794-2501-EF2B-AE6A-D6EC48D1CAC1}"/>
          </ac:spMkLst>
        </pc:spChg>
        <pc:spChg chg="add mod">
          <ac:chgData name="Aitor Ibarra" userId="3a47150d-5dc8-4c96-a083-44b339f50d43" providerId="ADAL" clId="{DBAE0F7B-A420-5A43-9F2C-4C54EB3C5183}" dt="2022-11-17T08:59:33.062" v="2652" actId="14100"/>
          <ac:spMkLst>
            <pc:docMk/>
            <pc:sldMk cId="4009873508" sldId="265"/>
            <ac:spMk id="31" creationId="{02345486-F3BF-17BF-705F-6A7ACCDAA450}"/>
          </ac:spMkLst>
        </pc:spChg>
        <pc:spChg chg="add mod">
          <ac:chgData name="Aitor Ibarra" userId="3a47150d-5dc8-4c96-a083-44b339f50d43" providerId="ADAL" clId="{DBAE0F7B-A420-5A43-9F2C-4C54EB3C5183}" dt="2022-11-17T08:59:33.062" v="2652" actId="14100"/>
          <ac:spMkLst>
            <pc:docMk/>
            <pc:sldMk cId="4009873508" sldId="265"/>
            <ac:spMk id="32" creationId="{21F95618-1309-8C94-88E8-18CE94524651}"/>
          </ac:spMkLst>
        </pc:spChg>
        <pc:spChg chg="add mod">
          <ac:chgData name="Aitor Ibarra" userId="3a47150d-5dc8-4c96-a083-44b339f50d43" providerId="ADAL" clId="{DBAE0F7B-A420-5A43-9F2C-4C54EB3C5183}" dt="2022-11-17T10:37:38.984" v="3340" actId="1037"/>
          <ac:spMkLst>
            <pc:docMk/>
            <pc:sldMk cId="4009873508" sldId="265"/>
            <ac:spMk id="33" creationId="{7A648274-5BF0-4442-93B9-869B8ED48D33}"/>
          </ac:spMkLst>
        </pc:spChg>
        <pc:spChg chg="add mod">
          <ac:chgData name="Aitor Ibarra" userId="3a47150d-5dc8-4c96-a083-44b339f50d43" providerId="ADAL" clId="{DBAE0F7B-A420-5A43-9F2C-4C54EB3C5183}" dt="2022-11-17T10:37:28.410" v="3300" actId="1076"/>
          <ac:spMkLst>
            <pc:docMk/>
            <pc:sldMk cId="4009873508" sldId="265"/>
            <ac:spMk id="35" creationId="{047145FC-C13B-31C3-8986-65CE820EED8A}"/>
          </ac:spMkLst>
        </pc:spChg>
        <pc:spChg chg="add mod">
          <ac:chgData name="Aitor Ibarra" userId="3a47150d-5dc8-4c96-a083-44b339f50d43" providerId="ADAL" clId="{DBAE0F7B-A420-5A43-9F2C-4C54EB3C5183}" dt="2022-11-17T10:46:25.993" v="3687" actId="14100"/>
          <ac:spMkLst>
            <pc:docMk/>
            <pc:sldMk cId="4009873508" sldId="265"/>
            <ac:spMk id="38" creationId="{9E321AAE-D5E3-E251-9718-B4FAC9727283}"/>
          </ac:spMkLst>
        </pc:spChg>
        <pc:spChg chg="add mod">
          <ac:chgData name="Aitor Ibarra" userId="3a47150d-5dc8-4c96-a083-44b339f50d43" providerId="ADAL" clId="{DBAE0F7B-A420-5A43-9F2C-4C54EB3C5183}" dt="2022-11-17T10:46:29.060" v="3688" actId="14100"/>
          <ac:spMkLst>
            <pc:docMk/>
            <pc:sldMk cId="4009873508" sldId="265"/>
            <ac:spMk id="39" creationId="{A4587A0B-38B0-9520-11A2-61B303747400}"/>
          </ac:spMkLst>
        </pc:spChg>
        <pc:spChg chg="add mod">
          <ac:chgData name="Aitor Ibarra" userId="3a47150d-5dc8-4c96-a083-44b339f50d43" providerId="ADAL" clId="{DBAE0F7B-A420-5A43-9F2C-4C54EB3C5183}" dt="2022-11-17T10:38:04.841" v="3368" actId="1037"/>
          <ac:spMkLst>
            <pc:docMk/>
            <pc:sldMk cId="4009873508" sldId="265"/>
            <ac:spMk id="42" creationId="{02212943-C006-8F8D-7C95-59AD31A0F399}"/>
          </ac:spMkLst>
        </pc:spChg>
        <pc:spChg chg="add mod">
          <ac:chgData name="Aitor Ibarra" userId="3a47150d-5dc8-4c96-a083-44b339f50d43" providerId="ADAL" clId="{DBAE0F7B-A420-5A43-9F2C-4C54EB3C5183}" dt="2022-11-17T10:38:08.891" v="3374" actId="1038"/>
          <ac:spMkLst>
            <pc:docMk/>
            <pc:sldMk cId="4009873508" sldId="265"/>
            <ac:spMk id="43" creationId="{53E72C11-BDC5-24F0-6F77-4E11979EEE63}"/>
          </ac:spMkLst>
        </pc:spChg>
        <pc:spChg chg="add mod">
          <ac:chgData name="Aitor Ibarra" userId="3a47150d-5dc8-4c96-a083-44b339f50d43" providerId="ADAL" clId="{DBAE0F7B-A420-5A43-9F2C-4C54EB3C5183}" dt="2022-11-17T10:50:23.284" v="3833" actId="1037"/>
          <ac:spMkLst>
            <pc:docMk/>
            <pc:sldMk cId="4009873508" sldId="265"/>
            <ac:spMk id="45" creationId="{AB42F8C1-A74B-EFC4-F604-8040270FEB14}"/>
          </ac:spMkLst>
        </pc:spChg>
        <pc:spChg chg="add mod">
          <ac:chgData name="Aitor Ibarra" userId="3a47150d-5dc8-4c96-a083-44b339f50d43" providerId="ADAL" clId="{DBAE0F7B-A420-5A43-9F2C-4C54EB3C5183}" dt="2022-11-17T09:03:37.627" v="2746" actId="1076"/>
          <ac:spMkLst>
            <pc:docMk/>
            <pc:sldMk cId="4009873508" sldId="265"/>
            <ac:spMk id="60" creationId="{03307A73-5EF9-9854-0EB1-40691AB1EEE0}"/>
          </ac:spMkLst>
        </pc:spChg>
        <pc:spChg chg="add mod">
          <ac:chgData name="Aitor Ibarra" userId="3a47150d-5dc8-4c96-a083-44b339f50d43" providerId="ADAL" clId="{DBAE0F7B-A420-5A43-9F2C-4C54EB3C5183}" dt="2022-11-17T09:03:39.813" v="2747" actId="1076"/>
          <ac:spMkLst>
            <pc:docMk/>
            <pc:sldMk cId="4009873508" sldId="265"/>
            <ac:spMk id="62" creationId="{7CAC1A94-AC59-0EE4-7A9F-F03AB2D29CE7}"/>
          </ac:spMkLst>
        </pc:spChg>
        <pc:grpChg chg="add mod">
          <ac:chgData name="Aitor Ibarra" userId="3a47150d-5dc8-4c96-a083-44b339f50d43" providerId="ADAL" clId="{DBAE0F7B-A420-5A43-9F2C-4C54EB3C5183}" dt="2022-11-17T08:59:33.062" v="2652" actId="14100"/>
          <ac:grpSpMkLst>
            <pc:docMk/>
            <pc:sldMk cId="4009873508" sldId="265"/>
            <ac:grpSpMk id="16" creationId="{89DABCB6-46C4-B2E1-7D4E-2B8180F18C42}"/>
          </ac:grpSpMkLst>
        </pc:grpChg>
        <pc:picChg chg="add mod">
          <ac:chgData name="Aitor Ibarra" userId="3a47150d-5dc8-4c96-a083-44b339f50d43" providerId="ADAL" clId="{DBAE0F7B-A420-5A43-9F2C-4C54EB3C5183}" dt="2022-11-17T08:59:33.062" v="2652" actId="14100"/>
          <ac:picMkLst>
            <pc:docMk/>
            <pc:sldMk cId="4009873508" sldId="265"/>
            <ac:picMk id="13" creationId="{39EE89FB-C7BE-3139-6F9A-E179022125F6}"/>
          </ac:picMkLst>
        </pc:picChg>
        <pc:picChg chg="add mod">
          <ac:chgData name="Aitor Ibarra" userId="3a47150d-5dc8-4c96-a083-44b339f50d43" providerId="ADAL" clId="{DBAE0F7B-A420-5A43-9F2C-4C54EB3C5183}" dt="2022-11-17T08:59:33.062" v="2652" actId="14100"/>
          <ac:picMkLst>
            <pc:docMk/>
            <pc:sldMk cId="4009873508" sldId="265"/>
            <ac:picMk id="14" creationId="{F3308194-FDFF-B165-69B3-950606E7ECB4}"/>
          </ac:picMkLst>
        </pc:picChg>
        <pc:picChg chg="mod">
          <ac:chgData name="Aitor Ibarra" userId="3a47150d-5dc8-4c96-a083-44b339f50d43" providerId="ADAL" clId="{DBAE0F7B-A420-5A43-9F2C-4C54EB3C5183}" dt="2022-11-17T08:59:33.062" v="2652" actId="14100"/>
          <ac:picMkLst>
            <pc:docMk/>
            <pc:sldMk cId="4009873508" sldId="265"/>
            <ac:picMk id="19" creationId="{2B951511-30CC-B035-1FB4-A3B91EADA969}"/>
          </ac:picMkLst>
        </pc:picChg>
        <pc:picChg chg="mod">
          <ac:chgData name="Aitor Ibarra" userId="3a47150d-5dc8-4c96-a083-44b339f50d43" providerId="ADAL" clId="{DBAE0F7B-A420-5A43-9F2C-4C54EB3C5183}" dt="2022-11-17T08:59:33.062" v="2652" actId="14100"/>
          <ac:picMkLst>
            <pc:docMk/>
            <pc:sldMk cId="4009873508" sldId="265"/>
            <ac:picMk id="23" creationId="{778AC568-D269-4191-B72D-83565461523E}"/>
          </ac:picMkLst>
        </pc:picChg>
        <pc:picChg chg="mod">
          <ac:chgData name="Aitor Ibarra" userId="3a47150d-5dc8-4c96-a083-44b339f50d43" providerId="ADAL" clId="{DBAE0F7B-A420-5A43-9F2C-4C54EB3C5183}" dt="2022-11-17T08:59:33.062" v="2652" actId="14100"/>
          <ac:picMkLst>
            <pc:docMk/>
            <pc:sldMk cId="4009873508" sldId="265"/>
            <ac:picMk id="27" creationId="{6EC2CF33-3ACF-D52C-65DE-1FA52BB2A4B2}"/>
          </ac:picMkLst>
        </pc:picChg>
        <pc:picChg chg="mod">
          <ac:chgData name="Aitor Ibarra" userId="3a47150d-5dc8-4c96-a083-44b339f50d43" providerId="ADAL" clId="{DBAE0F7B-A420-5A43-9F2C-4C54EB3C5183}" dt="2022-11-17T08:59:33.062" v="2652" actId="14100"/>
          <ac:picMkLst>
            <pc:docMk/>
            <pc:sldMk cId="4009873508" sldId="265"/>
            <ac:picMk id="28" creationId="{A5A14363-A391-D834-322C-3F2F6DF77961}"/>
          </ac:picMkLst>
        </pc:picChg>
        <pc:picChg chg="add mod">
          <ac:chgData name="Aitor Ibarra" userId="3a47150d-5dc8-4c96-a083-44b339f50d43" providerId="ADAL" clId="{DBAE0F7B-A420-5A43-9F2C-4C54EB3C5183}" dt="2022-11-17T09:02:53.941" v="2735" actId="1076"/>
          <ac:picMkLst>
            <pc:docMk/>
            <pc:sldMk cId="4009873508" sldId="265"/>
            <ac:picMk id="44" creationId="{038489A0-CD76-59F9-9CF3-6A6367849560}"/>
          </ac:picMkLst>
        </pc:picChg>
        <pc:cxnChg chg="add mod">
          <ac:chgData name="Aitor Ibarra" userId="3a47150d-5dc8-4c96-a083-44b339f50d43" providerId="ADAL" clId="{DBAE0F7B-A420-5A43-9F2C-4C54EB3C5183}" dt="2022-11-17T10:38:25.543" v="3376" actId="1076"/>
          <ac:cxnSpMkLst>
            <pc:docMk/>
            <pc:sldMk cId="4009873508" sldId="265"/>
            <ac:cxnSpMk id="3" creationId="{9EA3ECCE-13E3-DCDC-9588-7051D5B22A30}"/>
          </ac:cxnSpMkLst>
        </pc:cxnChg>
        <pc:cxnChg chg="add mod">
          <ac:chgData name="Aitor Ibarra" userId="3a47150d-5dc8-4c96-a083-44b339f50d43" providerId="ADAL" clId="{DBAE0F7B-A420-5A43-9F2C-4C54EB3C5183}" dt="2022-11-17T10:46:38.603" v="3690" actId="1076"/>
          <ac:cxnSpMkLst>
            <pc:docMk/>
            <pc:sldMk cId="4009873508" sldId="265"/>
            <ac:cxnSpMk id="6" creationId="{D3686A0A-AB67-5B1D-34CD-DFFD0BEB795A}"/>
          </ac:cxnSpMkLst>
        </pc:cxnChg>
        <pc:cxnChg chg="add mod">
          <ac:chgData name="Aitor Ibarra" userId="3a47150d-5dc8-4c96-a083-44b339f50d43" providerId="ADAL" clId="{DBAE0F7B-A420-5A43-9F2C-4C54EB3C5183}" dt="2022-11-17T09:03:50.706" v="2749" actId="14100"/>
          <ac:cxnSpMkLst>
            <pc:docMk/>
            <pc:sldMk cId="4009873508" sldId="265"/>
            <ac:cxnSpMk id="8" creationId="{A3DA5774-B8DC-E42D-85D7-69E97F4CF928}"/>
          </ac:cxnSpMkLst>
        </pc:cxnChg>
        <pc:cxnChg chg="add mod">
          <ac:chgData name="Aitor Ibarra" userId="3a47150d-5dc8-4c96-a083-44b339f50d43" providerId="ADAL" clId="{DBAE0F7B-A420-5A43-9F2C-4C54EB3C5183}" dt="2022-11-17T09:03:47.641" v="2748" actId="14100"/>
          <ac:cxnSpMkLst>
            <pc:docMk/>
            <pc:sldMk cId="4009873508" sldId="265"/>
            <ac:cxnSpMk id="10" creationId="{40060A05-510A-FAA5-D7C5-7EE8AC32CE68}"/>
          </ac:cxnSpMkLst>
        </pc:cxnChg>
        <pc:cxnChg chg="mod">
          <ac:chgData name="Aitor Ibarra" userId="3a47150d-5dc8-4c96-a083-44b339f50d43" providerId="ADAL" clId="{DBAE0F7B-A420-5A43-9F2C-4C54EB3C5183}" dt="2022-11-17T08:59:33.062" v="2652" actId="14100"/>
          <ac:cxnSpMkLst>
            <pc:docMk/>
            <pc:sldMk cId="4009873508" sldId="265"/>
            <ac:cxnSpMk id="22" creationId="{97B6927F-08F4-ABDC-3692-C781F3E7D53C}"/>
          </ac:cxnSpMkLst>
        </pc:cxnChg>
        <pc:cxnChg chg="mod">
          <ac:chgData name="Aitor Ibarra" userId="3a47150d-5dc8-4c96-a083-44b339f50d43" providerId="ADAL" clId="{DBAE0F7B-A420-5A43-9F2C-4C54EB3C5183}" dt="2022-11-17T08:59:33.062" v="2652" actId="14100"/>
          <ac:cxnSpMkLst>
            <pc:docMk/>
            <pc:sldMk cId="4009873508" sldId="265"/>
            <ac:cxnSpMk id="24" creationId="{A5F27B10-60F6-9D90-9F3E-E3BC52A077E2}"/>
          </ac:cxnSpMkLst>
        </pc:cxnChg>
        <pc:cxnChg chg="mod">
          <ac:chgData name="Aitor Ibarra" userId="3a47150d-5dc8-4c96-a083-44b339f50d43" providerId="ADAL" clId="{DBAE0F7B-A420-5A43-9F2C-4C54EB3C5183}" dt="2022-11-17T08:59:33.062" v="2652" actId="14100"/>
          <ac:cxnSpMkLst>
            <pc:docMk/>
            <pc:sldMk cId="4009873508" sldId="265"/>
            <ac:cxnSpMk id="29" creationId="{D9E18574-588A-285E-975D-86538CFCCB3E}"/>
          </ac:cxnSpMkLst>
        </pc:cxnChg>
        <pc:cxnChg chg="add mod">
          <ac:chgData name="Aitor Ibarra" userId="3a47150d-5dc8-4c96-a083-44b339f50d43" providerId="ADAL" clId="{DBAE0F7B-A420-5A43-9F2C-4C54EB3C5183}" dt="2022-11-17T10:37:38.984" v="3340" actId="1037"/>
          <ac:cxnSpMkLst>
            <pc:docMk/>
            <pc:sldMk cId="4009873508" sldId="265"/>
            <ac:cxnSpMk id="34" creationId="{FBBC8651-AFBB-E598-6F35-CA2DD9867D50}"/>
          </ac:cxnSpMkLst>
        </pc:cxnChg>
        <pc:cxnChg chg="add mod">
          <ac:chgData name="Aitor Ibarra" userId="3a47150d-5dc8-4c96-a083-44b339f50d43" providerId="ADAL" clId="{DBAE0F7B-A420-5A43-9F2C-4C54EB3C5183}" dt="2022-11-17T10:37:38.984" v="3340" actId="1037"/>
          <ac:cxnSpMkLst>
            <pc:docMk/>
            <pc:sldMk cId="4009873508" sldId="265"/>
            <ac:cxnSpMk id="36" creationId="{78D8BD0B-E128-0BF1-3B27-819121E88C56}"/>
          </ac:cxnSpMkLst>
        </pc:cxnChg>
        <pc:cxnChg chg="add mod">
          <ac:chgData name="Aitor Ibarra" userId="3a47150d-5dc8-4c96-a083-44b339f50d43" providerId="ADAL" clId="{DBAE0F7B-A420-5A43-9F2C-4C54EB3C5183}" dt="2022-11-17T10:37:38.984" v="3340" actId="1037"/>
          <ac:cxnSpMkLst>
            <pc:docMk/>
            <pc:sldMk cId="4009873508" sldId="265"/>
            <ac:cxnSpMk id="37" creationId="{AD98EAB5-CCB9-A153-C1C4-E182D43C2D5F}"/>
          </ac:cxnSpMkLst>
        </pc:cxnChg>
        <pc:cxnChg chg="add mod">
          <ac:chgData name="Aitor Ibarra" userId="3a47150d-5dc8-4c96-a083-44b339f50d43" providerId="ADAL" clId="{DBAE0F7B-A420-5A43-9F2C-4C54EB3C5183}" dt="2022-11-17T10:38:04.841" v="3368" actId="1037"/>
          <ac:cxnSpMkLst>
            <pc:docMk/>
            <pc:sldMk cId="4009873508" sldId="265"/>
            <ac:cxnSpMk id="40" creationId="{0E40C5A7-ABC9-96D2-0A1B-4F37EE0B66A0}"/>
          </ac:cxnSpMkLst>
        </pc:cxnChg>
        <pc:cxnChg chg="add mod">
          <ac:chgData name="Aitor Ibarra" userId="3a47150d-5dc8-4c96-a083-44b339f50d43" providerId="ADAL" clId="{DBAE0F7B-A420-5A43-9F2C-4C54EB3C5183}" dt="2022-11-17T10:37:38.984" v="3340" actId="1037"/>
          <ac:cxnSpMkLst>
            <pc:docMk/>
            <pc:sldMk cId="4009873508" sldId="265"/>
            <ac:cxnSpMk id="41" creationId="{D2269C6E-7D89-0BE4-F204-C74120F2962A}"/>
          </ac:cxnSpMkLst>
        </pc:cxnChg>
        <pc:cxnChg chg="add mod">
          <ac:chgData name="Aitor Ibarra" userId="3a47150d-5dc8-4c96-a083-44b339f50d43" providerId="ADAL" clId="{DBAE0F7B-A420-5A43-9F2C-4C54EB3C5183}" dt="2022-11-17T09:02:35.327" v="2727" actId="14100"/>
          <ac:cxnSpMkLst>
            <pc:docMk/>
            <pc:sldMk cId="4009873508" sldId="265"/>
            <ac:cxnSpMk id="46" creationId="{BCD03EEC-756A-8F42-D8AD-F0EC990C172B}"/>
          </ac:cxnSpMkLst>
        </pc:cxnChg>
      </pc:sldChg>
      <pc:sldChg chg="del">
        <pc:chgData name="Aitor Ibarra" userId="3a47150d-5dc8-4c96-a083-44b339f50d43" providerId="ADAL" clId="{DBAE0F7B-A420-5A43-9F2C-4C54EB3C5183}" dt="2022-11-17T09:04:20.410" v="2773" actId="2696"/>
        <pc:sldMkLst>
          <pc:docMk/>
          <pc:sldMk cId="3885468001" sldId="266"/>
        </pc:sldMkLst>
      </pc:sldChg>
      <pc:sldChg chg="modSp mod">
        <pc:chgData name="Aitor Ibarra" userId="3a47150d-5dc8-4c96-a083-44b339f50d43" providerId="ADAL" clId="{DBAE0F7B-A420-5A43-9F2C-4C54EB3C5183}" dt="2022-11-17T15:56:44.603" v="5070" actId="20577"/>
        <pc:sldMkLst>
          <pc:docMk/>
          <pc:sldMk cId="1989092532" sldId="267"/>
        </pc:sldMkLst>
        <pc:spChg chg="mod">
          <ac:chgData name="Aitor Ibarra" userId="3a47150d-5dc8-4c96-a083-44b339f50d43" providerId="ADAL" clId="{DBAE0F7B-A420-5A43-9F2C-4C54EB3C5183}" dt="2022-11-17T08:48:35.290" v="1198" actId="20577"/>
          <ac:spMkLst>
            <pc:docMk/>
            <pc:sldMk cId="1989092532" sldId="267"/>
            <ac:spMk id="2" creationId="{FFD91CCA-DBBA-354B-BEDE-98875EADB22C}"/>
          </ac:spMkLst>
        </pc:spChg>
        <pc:spChg chg="mod">
          <ac:chgData name="Aitor Ibarra" userId="3a47150d-5dc8-4c96-a083-44b339f50d43" providerId="ADAL" clId="{DBAE0F7B-A420-5A43-9F2C-4C54EB3C5183}" dt="2022-11-17T15:56:44.603" v="5070" actId="20577"/>
          <ac:spMkLst>
            <pc:docMk/>
            <pc:sldMk cId="1989092532" sldId="267"/>
            <ac:spMk id="3" creationId="{34D28D9A-ED6F-5640-8876-D3CF2D0EE117}"/>
          </ac:spMkLst>
        </pc:spChg>
      </pc:sldChg>
      <pc:sldChg chg="del">
        <pc:chgData name="Aitor Ibarra" userId="3a47150d-5dc8-4c96-a083-44b339f50d43" providerId="ADAL" clId="{DBAE0F7B-A420-5A43-9F2C-4C54EB3C5183}" dt="2022-11-17T09:04:21.810" v="2778" actId="2696"/>
        <pc:sldMkLst>
          <pc:docMk/>
          <pc:sldMk cId="225128057" sldId="268"/>
        </pc:sldMkLst>
      </pc:sldChg>
      <pc:sldChg chg="modSp add mod">
        <pc:chgData name="Aitor Ibarra" userId="3a47150d-5dc8-4c96-a083-44b339f50d43" providerId="ADAL" clId="{DBAE0F7B-A420-5A43-9F2C-4C54EB3C5183}" dt="2022-11-17T10:57:55.424" v="4452" actId="21"/>
        <pc:sldMkLst>
          <pc:docMk/>
          <pc:sldMk cId="1155678949" sldId="268"/>
        </pc:sldMkLst>
        <pc:spChg chg="mod">
          <ac:chgData name="Aitor Ibarra" userId="3a47150d-5dc8-4c96-a083-44b339f50d43" providerId="ADAL" clId="{DBAE0F7B-A420-5A43-9F2C-4C54EB3C5183}" dt="2022-11-17T09:21:16.551" v="3151" actId="20577"/>
          <ac:spMkLst>
            <pc:docMk/>
            <pc:sldMk cId="1155678949" sldId="268"/>
            <ac:spMk id="2" creationId="{FFD91CCA-DBBA-354B-BEDE-98875EADB22C}"/>
          </ac:spMkLst>
        </pc:spChg>
        <pc:spChg chg="mod">
          <ac:chgData name="Aitor Ibarra" userId="3a47150d-5dc8-4c96-a083-44b339f50d43" providerId="ADAL" clId="{DBAE0F7B-A420-5A43-9F2C-4C54EB3C5183}" dt="2022-11-17T10:57:55.424" v="4452" actId="21"/>
          <ac:spMkLst>
            <pc:docMk/>
            <pc:sldMk cId="1155678949" sldId="268"/>
            <ac:spMk id="3" creationId="{34D28D9A-ED6F-5640-8876-D3CF2D0EE117}"/>
          </ac:spMkLst>
        </pc:spChg>
      </pc:sldChg>
      <pc:sldChg chg="addSp delSp modSp add mod">
        <pc:chgData name="Aitor Ibarra" userId="3a47150d-5dc8-4c96-a083-44b339f50d43" providerId="ADAL" clId="{DBAE0F7B-A420-5A43-9F2C-4C54EB3C5183}" dt="2022-11-17T11:03:52.958" v="4738" actId="14100"/>
        <pc:sldMkLst>
          <pc:docMk/>
          <pc:sldMk cId="1823399689" sldId="269"/>
        </pc:sldMkLst>
        <pc:spChg chg="mod">
          <ac:chgData name="Aitor Ibarra" userId="3a47150d-5dc8-4c96-a083-44b339f50d43" providerId="ADAL" clId="{DBAE0F7B-A420-5A43-9F2C-4C54EB3C5183}" dt="2022-11-17T11:03:48.471" v="4736" actId="20577"/>
          <ac:spMkLst>
            <pc:docMk/>
            <pc:sldMk cId="1823399689" sldId="269"/>
            <ac:spMk id="2" creationId="{FFD91CCA-DBBA-354B-BEDE-98875EADB22C}"/>
          </ac:spMkLst>
        </pc:spChg>
        <pc:spChg chg="add mod">
          <ac:chgData name="Aitor Ibarra" userId="3a47150d-5dc8-4c96-a083-44b339f50d43" providerId="ADAL" clId="{DBAE0F7B-A420-5A43-9F2C-4C54EB3C5183}" dt="2022-11-17T10:49:34.041" v="3753" actId="1037"/>
          <ac:spMkLst>
            <pc:docMk/>
            <pc:sldMk cId="1823399689" sldId="269"/>
            <ac:spMk id="3" creationId="{62022C58-5DF9-B467-0CD2-FEAC1E16C7B7}"/>
          </ac:spMkLst>
        </pc:spChg>
        <pc:spChg chg="add del mod">
          <ac:chgData name="Aitor Ibarra" userId="3a47150d-5dc8-4c96-a083-44b339f50d43" providerId="ADAL" clId="{DBAE0F7B-A420-5A43-9F2C-4C54EB3C5183}" dt="2022-11-17T09:10:54.547" v="2980" actId="478"/>
          <ac:spMkLst>
            <pc:docMk/>
            <pc:sldMk cId="1823399689" sldId="269"/>
            <ac:spMk id="3" creationId="{E2FC367D-4414-6141-F11D-239E1FA6F7C9}"/>
          </ac:spMkLst>
        </pc:spChg>
        <pc:spChg chg="add mod">
          <ac:chgData name="Aitor Ibarra" userId="3a47150d-5dc8-4c96-a083-44b339f50d43" providerId="ADAL" clId="{DBAE0F7B-A420-5A43-9F2C-4C54EB3C5183}" dt="2022-11-17T09:09:11.576" v="2960" actId="14100"/>
          <ac:spMkLst>
            <pc:docMk/>
            <pc:sldMk cId="1823399689" sldId="269"/>
            <ac:spMk id="4" creationId="{A5DFE1C8-EFD7-2DDB-FA70-957779348998}"/>
          </ac:spMkLst>
        </pc:spChg>
        <pc:spChg chg="add mod">
          <ac:chgData name="Aitor Ibarra" userId="3a47150d-5dc8-4c96-a083-44b339f50d43" providerId="ADAL" clId="{DBAE0F7B-A420-5A43-9F2C-4C54EB3C5183}" dt="2022-11-17T10:49:34.041" v="3753" actId="1037"/>
          <ac:spMkLst>
            <pc:docMk/>
            <pc:sldMk cId="1823399689" sldId="269"/>
            <ac:spMk id="5" creationId="{F142CFB5-A7AD-6F52-B9B1-83F56EFDDED5}"/>
          </ac:spMkLst>
        </pc:spChg>
        <pc:spChg chg="del">
          <ac:chgData name="Aitor Ibarra" userId="3a47150d-5dc8-4c96-a083-44b339f50d43" providerId="ADAL" clId="{DBAE0F7B-A420-5A43-9F2C-4C54EB3C5183}" dt="2022-11-17T09:05:31.421" v="2823" actId="478"/>
          <ac:spMkLst>
            <pc:docMk/>
            <pc:sldMk cId="1823399689" sldId="269"/>
            <ac:spMk id="7" creationId="{1D9F3C1C-32F9-E20B-0089-764723AB8983}"/>
          </ac:spMkLst>
        </pc:spChg>
        <pc:spChg chg="del">
          <ac:chgData name="Aitor Ibarra" userId="3a47150d-5dc8-4c96-a083-44b339f50d43" providerId="ADAL" clId="{DBAE0F7B-A420-5A43-9F2C-4C54EB3C5183}" dt="2022-11-17T09:05:28.279" v="2820" actId="478"/>
          <ac:spMkLst>
            <pc:docMk/>
            <pc:sldMk cId="1823399689" sldId="269"/>
            <ac:spMk id="9" creationId="{E2CE0605-2F45-E4CD-BF22-BF23D4DA192B}"/>
          </ac:spMkLst>
        </pc:spChg>
        <pc:spChg chg="del">
          <ac:chgData name="Aitor Ibarra" userId="3a47150d-5dc8-4c96-a083-44b339f50d43" providerId="ADAL" clId="{DBAE0F7B-A420-5A43-9F2C-4C54EB3C5183}" dt="2022-11-17T09:05:28.279" v="2820" actId="478"/>
          <ac:spMkLst>
            <pc:docMk/>
            <pc:sldMk cId="1823399689" sldId="269"/>
            <ac:spMk id="11" creationId="{21459B84-C82C-1B40-DABF-27F066ACA91A}"/>
          </ac:spMkLst>
        </pc:spChg>
        <pc:spChg chg="del">
          <ac:chgData name="Aitor Ibarra" userId="3a47150d-5dc8-4c96-a083-44b339f50d43" providerId="ADAL" clId="{DBAE0F7B-A420-5A43-9F2C-4C54EB3C5183}" dt="2022-11-17T09:05:28.279" v="2820" actId="478"/>
          <ac:spMkLst>
            <pc:docMk/>
            <pc:sldMk cId="1823399689" sldId="269"/>
            <ac:spMk id="12" creationId="{8B0BA793-BBC5-8FAA-85FA-BD7F81BB5452}"/>
          </ac:spMkLst>
        </pc:spChg>
        <pc:spChg chg="del">
          <ac:chgData name="Aitor Ibarra" userId="3a47150d-5dc8-4c96-a083-44b339f50d43" providerId="ADAL" clId="{DBAE0F7B-A420-5A43-9F2C-4C54EB3C5183}" dt="2022-11-17T09:05:32.537" v="2824" actId="478"/>
          <ac:spMkLst>
            <pc:docMk/>
            <pc:sldMk cId="1823399689" sldId="269"/>
            <ac:spMk id="15" creationId="{6187AF5A-4EC1-1532-6D7C-F2E7E74AE963}"/>
          </ac:spMkLst>
        </pc:spChg>
        <pc:spChg chg="mod">
          <ac:chgData name="Aitor Ibarra" userId="3a47150d-5dc8-4c96-a083-44b339f50d43" providerId="ADAL" clId="{DBAE0F7B-A420-5A43-9F2C-4C54EB3C5183}" dt="2022-11-17T09:07:44.735" v="2882" actId="1038"/>
          <ac:spMkLst>
            <pc:docMk/>
            <pc:sldMk cId="1823399689" sldId="269"/>
            <ac:spMk id="17" creationId="{BE9E1EA7-0755-C634-71BE-C14955A5E205}"/>
          </ac:spMkLst>
        </pc:spChg>
        <pc:spChg chg="mod">
          <ac:chgData name="Aitor Ibarra" userId="3a47150d-5dc8-4c96-a083-44b339f50d43" providerId="ADAL" clId="{DBAE0F7B-A420-5A43-9F2C-4C54EB3C5183}" dt="2022-11-17T09:07:44.735" v="2882" actId="1038"/>
          <ac:spMkLst>
            <pc:docMk/>
            <pc:sldMk cId="1823399689" sldId="269"/>
            <ac:spMk id="18" creationId="{36026D25-693E-C44E-A92B-20A5882775A0}"/>
          </ac:spMkLst>
        </pc:spChg>
        <pc:spChg chg="mod">
          <ac:chgData name="Aitor Ibarra" userId="3a47150d-5dc8-4c96-a083-44b339f50d43" providerId="ADAL" clId="{DBAE0F7B-A420-5A43-9F2C-4C54EB3C5183}" dt="2022-11-17T09:07:44.735" v="2882" actId="1038"/>
          <ac:spMkLst>
            <pc:docMk/>
            <pc:sldMk cId="1823399689" sldId="269"/>
            <ac:spMk id="20" creationId="{C6A4330A-02D7-C4DB-3916-FD76D33E93BF}"/>
          </ac:spMkLst>
        </pc:spChg>
        <pc:spChg chg="mod">
          <ac:chgData name="Aitor Ibarra" userId="3a47150d-5dc8-4c96-a083-44b339f50d43" providerId="ADAL" clId="{DBAE0F7B-A420-5A43-9F2C-4C54EB3C5183}" dt="2022-11-17T09:07:44.735" v="2882" actId="1038"/>
          <ac:spMkLst>
            <pc:docMk/>
            <pc:sldMk cId="1823399689" sldId="269"/>
            <ac:spMk id="21" creationId="{8C1CF677-BB08-E2A8-8026-CD32C932C9F9}"/>
          </ac:spMkLst>
        </pc:spChg>
        <pc:spChg chg="mod">
          <ac:chgData name="Aitor Ibarra" userId="3a47150d-5dc8-4c96-a083-44b339f50d43" providerId="ADAL" clId="{DBAE0F7B-A420-5A43-9F2C-4C54EB3C5183}" dt="2022-11-17T09:07:44.735" v="2882" actId="1038"/>
          <ac:spMkLst>
            <pc:docMk/>
            <pc:sldMk cId="1823399689" sldId="269"/>
            <ac:spMk id="25" creationId="{EF157862-BDB6-DB91-B74B-E4FF76D51B65}"/>
          </ac:spMkLst>
        </pc:spChg>
        <pc:spChg chg="mod">
          <ac:chgData name="Aitor Ibarra" userId="3a47150d-5dc8-4c96-a083-44b339f50d43" providerId="ADAL" clId="{DBAE0F7B-A420-5A43-9F2C-4C54EB3C5183}" dt="2022-11-17T09:07:44.735" v="2882" actId="1038"/>
          <ac:spMkLst>
            <pc:docMk/>
            <pc:sldMk cId="1823399689" sldId="269"/>
            <ac:spMk id="26" creationId="{69499171-3BE7-4E75-B8AB-BED75A7FB5F4}"/>
          </ac:spMkLst>
        </pc:spChg>
        <pc:spChg chg="mod">
          <ac:chgData name="Aitor Ibarra" userId="3a47150d-5dc8-4c96-a083-44b339f50d43" providerId="ADAL" clId="{DBAE0F7B-A420-5A43-9F2C-4C54EB3C5183}" dt="2022-11-17T09:09:45.535" v="2972" actId="14100"/>
          <ac:spMkLst>
            <pc:docMk/>
            <pc:sldMk cId="1823399689" sldId="269"/>
            <ac:spMk id="30" creationId="{93075794-2501-EF2B-AE6A-D6EC48D1CAC1}"/>
          </ac:spMkLst>
        </pc:spChg>
        <pc:spChg chg="del">
          <ac:chgData name="Aitor Ibarra" userId="3a47150d-5dc8-4c96-a083-44b339f50d43" providerId="ADAL" clId="{DBAE0F7B-A420-5A43-9F2C-4C54EB3C5183}" dt="2022-11-17T09:05:35.594" v="2826" actId="478"/>
          <ac:spMkLst>
            <pc:docMk/>
            <pc:sldMk cId="1823399689" sldId="269"/>
            <ac:spMk id="31" creationId="{02345486-F3BF-17BF-705F-6A7ACCDAA450}"/>
          </ac:spMkLst>
        </pc:spChg>
        <pc:spChg chg="del">
          <ac:chgData name="Aitor Ibarra" userId="3a47150d-5dc8-4c96-a083-44b339f50d43" providerId="ADAL" clId="{DBAE0F7B-A420-5A43-9F2C-4C54EB3C5183}" dt="2022-11-17T09:05:28.279" v="2820" actId="478"/>
          <ac:spMkLst>
            <pc:docMk/>
            <pc:sldMk cId="1823399689" sldId="269"/>
            <ac:spMk id="32" creationId="{21F95618-1309-8C94-88E8-18CE94524651}"/>
          </ac:spMkLst>
        </pc:spChg>
        <pc:spChg chg="mod">
          <ac:chgData name="Aitor Ibarra" userId="3a47150d-5dc8-4c96-a083-44b339f50d43" providerId="ADAL" clId="{DBAE0F7B-A420-5A43-9F2C-4C54EB3C5183}" dt="2022-11-17T09:08:57.415" v="2952" actId="1037"/>
          <ac:spMkLst>
            <pc:docMk/>
            <pc:sldMk cId="1823399689" sldId="269"/>
            <ac:spMk id="33" creationId="{7A648274-5BF0-4442-93B9-869B8ED48D33}"/>
          </ac:spMkLst>
        </pc:spChg>
        <pc:spChg chg="mod">
          <ac:chgData name="Aitor Ibarra" userId="3a47150d-5dc8-4c96-a083-44b339f50d43" providerId="ADAL" clId="{DBAE0F7B-A420-5A43-9F2C-4C54EB3C5183}" dt="2022-11-17T09:08:57.415" v="2952" actId="1037"/>
          <ac:spMkLst>
            <pc:docMk/>
            <pc:sldMk cId="1823399689" sldId="269"/>
            <ac:spMk id="35" creationId="{047145FC-C13B-31C3-8986-65CE820EED8A}"/>
          </ac:spMkLst>
        </pc:spChg>
        <pc:spChg chg="del mod">
          <ac:chgData name="Aitor Ibarra" userId="3a47150d-5dc8-4c96-a083-44b339f50d43" providerId="ADAL" clId="{DBAE0F7B-A420-5A43-9F2C-4C54EB3C5183}" dt="2022-11-17T10:49:23.803" v="3698" actId="478"/>
          <ac:spMkLst>
            <pc:docMk/>
            <pc:sldMk cId="1823399689" sldId="269"/>
            <ac:spMk id="38" creationId="{9E321AAE-D5E3-E251-9718-B4FAC9727283}"/>
          </ac:spMkLst>
        </pc:spChg>
        <pc:spChg chg="del mod">
          <ac:chgData name="Aitor Ibarra" userId="3a47150d-5dc8-4c96-a083-44b339f50d43" providerId="ADAL" clId="{DBAE0F7B-A420-5A43-9F2C-4C54EB3C5183}" dt="2022-11-17T10:49:24.658" v="3699" actId="478"/>
          <ac:spMkLst>
            <pc:docMk/>
            <pc:sldMk cId="1823399689" sldId="269"/>
            <ac:spMk id="39" creationId="{A4587A0B-38B0-9520-11A2-61B303747400}"/>
          </ac:spMkLst>
        </pc:spChg>
        <pc:spChg chg="mod">
          <ac:chgData name="Aitor Ibarra" userId="3a47150d-5dc8-4c96-a083-44b339f50d43" providerId="ADAL" clId="{DBAE0F7B-A420-5A43-9F2C-4C54EB3C5183}" dt="2022-11-17T09:08:57.415" v="2952" actId="1037"/>
          <ac:spMkLst>
            <pc:docMk/>
            <pc:sldMk cId="1823399689" sldId="269"/>
            <ac:spMk id="42" creationId="{02212943-C006-8F8D-7C95-59AD31A0F399}"/>
          </ac:spMkLst>
        </pc:spChg>
        <pc:spChg chg="mod">
          <ac:chgData name="Aitor Ibarra" userId="3a47150d-5dc8-4c96-a083-44b339f50d43" providerId="ADAL" clId="{DBAE0F7B-A420-5A43-9F2C-4C54EB3C5183}" dt="2022-11-17T09:08:57.415" v="2952" actId="1037"/>
          <ac:spMkLst>
            <pc:docMk/>
            <pc:sldMk cId="1823399689" sldId="269"/>
            <ac:spMk id="43" creationId="{53E72C11-BDC5-24F0-6F77-4E11979EEE63}"/>
          </ac:spMkLst>
        </pc:spChg>
        <pc:spChg chg="del mod">
          <ac:chgData name="Aitor Ibarra" userId="3a47150d-5dc8-4c96-a083-44b339f50d43" providerId="ADAL" clId="{DBAE0F7B-A420-5A43-9F2C-4C54EB3C5183}" dt="2022-11-17T09:05:33.190" v="2825" actId="478"/>
          <ac:spMkLst>
            <pc:docMk/>
            <pc:sldMk cId="1823399689" sldId="269"/>
            <ac:spMk id="45" creationId="{AB42F8C1-A74B-EFC4-F604-8040270FEB14}"/>
          </ac:spMkLst>
        </pc:spChg>
        <pc:spChg chg="add del mod">
          <ac:chgData name="Aitor Ibarra" userId="3a47150d-5dc8-4c96-a083-44b339f50d43" providerId="ADAL" clId="{DBAE0F7B-A420-5A43-9F2C-4C54EB3C5183}" dt="2022-11-17T09:10:56.616" v="2983" actId="478"/>
          <ac:spMkLst>
            <pc:docMk/>
            <pc:sldMk cId="1823399689" sldId="269"/>
            <ac:spMk id="47" creationId="{2B28F970-B732-58FF-798F-EC334A77E382}"/>
          </ac:spMkLst>
        </pc:spChg>
        <pc:spChg chg="add mod">
          <ac:chgData name="Aitor Ibarra" userId="3a47150d-5dc8-4c96-a083-44b339f50d43" providerId="ADAL" clId="{DBAE0F7B-A420-5A43-9F2C-4C54EB3C5183}" dt="2022-11-17T09:06:24.237" v="2830" actId="1076"/>
          <ac:spMkLst>
            <pc:docMk/>
            <pc:sldMk cId="1823399689" sldId="269"/>
            <ac:spMk id="48" creationId="{BB51DFAE-25D3-B223-6ECB-B0A7F222EF62}"/>
          </ac:spMkLst>
        </pc:spChg>
        <pc:spChg chg="add del mod">
          <ac:chgData name="Aitor Ibarra" userId="3a47150d-5dc8-4c96-a083-44b339f50d43" providerId="ADAL" clId="{DBAE0F7B-A420-5A43-9F2C-4C54EB3C5183}" dt="2022-11-17T09:10:55.381" v="2981" actId="478"/>
          <ac:spMkLst>
            <pc:docMk/>
            <pc:sldMk cId="1823399689" sldId="269"/>
            <ac:spMk id="49" creationId="{880A2DD1-3399-1E46-2A6C-4499D7689D85}"/>
          </ac:spMkLst>
        </pc:spChg>
        <pc:spChg chg="add del mod">
          <ac:chgData name="Aitor Ibarra" userId="3a47150d-5dc8-4c96-a083-44b339f50d43" providerId="ADAL" clId="{DBAE0F7B-A420-5A43-9F2C-4C54EB3C5183}" dt="2022-11-17T09:10:59.133" v="2986" actId="478"/>
          <ac:spMkLst>
            <pc:docMk/>
            <pc:sldMk cId="1823399689" sldId="269"/>
            <ac:spMk id="50" creationId="{F3ED3EB1-9661-A21C-A584-43C282A4BB6C}"/>
          </ac:spMkLst>
        </pc:spChg>
        <pc:spChg chg="add del mod">
          <ac:chgData name="Aitor Ibarra" userId="3a47150d-5dc8-4c96-a083-44b339f50d43" providerId="ADAL" clId="{DBAE0F7B-A420-5A43-9F2C-4C54EB3C5183}" dt="2022-11-17T09:10:58.105" v="2985" actId="478"/>
          <ac:spMkLst>
            <pc:docMk/>
            <pc:sldMk cId="1823399689" sldId="269"/>
            <ac:spMk id="52" creationId="{87DBE45F-9A26-C1EF-371C-38178E92A38B}"/>
          </ac:spMkLst>
        </pc:spChg>
        <pc:spChg chg="add mod">
          <ac:chgData name="Aitor Ibarra" userId="3a47150d-5dc8-4c96-a083-44b339f50d43" providerId="ADAL" clId="{DBAE0F7B-A420-5A43-9F2C-4C54EB3C5183}" dt="2022-11-17T09:09:28.581" v="2970" actId="1038"/>
          <ac:spMkLst>
            <pc:docMk/>
            <pc:sldMk cId="1823399689" sldId="269"/>
            <ac:spMk id="54" creationId="{41D0E634-F83D-70D0-D5F8-8E5DB1D7BDAC}"/>
          </ac:spMkLst>
        </pc:spChg>
        <pc:spChg chg="add del mod">
          <ac:chgData name="Aitor Ibarra" userId="3a47150d-5dc8-4c96-a083-44b339f50d43" providerId="ADAL" clId="{DBAE0F7B-A420-5A43-9F2C-4C54EB3C5183}" dt="2022-11-17T09:10:53.758" v="2979" actId="478"/>
          <ac:spMkLst>
            <pc:docMk/>
            <pc:sldMk cId="1823399689" sldId="269"/>
            <ac:spMk id="55" creationId="{1A9F5DEA-A0F2-86CA-09DB-17D4445640C2}"/>
          </ac:spMkLst>
        </pc:spChg>
        <pc:spChg chg="add mod">
          <ac:chgData name="Aitor Ibarra" userId="3a47150d-5dc8-4c96-a083-44b339f50d43" providerId="ADAL" clId="{DBAE0F7B-A420-5A43-9F2C-4C54EB3C5183}" dt="2022-11-17T09:09:53.478" v="2974" actId="14100"/>
          <ac:spMkLst>
            <pc:docMk/>
            <pc:sldMk cId="1823399689" sldId="269"/>
            <ac:spMk id="56" creationId="{715CE2BD-8B22-A089-25E5-F9BB912A8A3E}"/>
          </ac:spMkLst>
        </pc:spChg>
        <pc:spChg chg="add mod">
          <ac:chgData name="Aitor Ibarra" userId="3a47150d-5dc8-4c96-a083-44b339f50d43" providerId="ADAL" clId="{DBAE0F7B-A420-5A43-9F2C-4C54EB3C5183}" dt="2022-11-17T09:09:28.581" v="2970" actId="1038"/>
          <ac:spMkLst>
            <pc:docMk/>
            <pc:sldMk cId="1823399689" sldId="269"/>
            <ac:spMk id="58" creationId="{A573C018-80E3-C44D-8A52-1FB360190287}"/>
          </ac:spMkLst>
        </pc:spChg>
        <pc:spChg chg="del">
          <ac:chgData name="Aitor Ibarra" userId="3a47150d-5dc8-4c96-a083-44b339f50d43" providerId="ADAL" clId="{DBAE0F7B-A420-5A43-9F2C-4C54EB3C5183}" dt="2022-11-17T09:05:30.238" v="2821" actId="478"/>
          <ac:spMkLst>
            <pc:docMk/>
            <pc:sldMk cId="1823399689" sldId="269"/>
            <ac:spMk id="60" creationId="{03307A73-5EF9-9854-0EB1-40691AB1EEE0}"/>
          </ac:spMkLst>
        </pc:spChg>
        <pc:spChg chg="del">
          <ac:chgData name="Aitor Ibarra" userId="3a47150d-5dc8-4c96-a083-44b339f50d43" providerId="ADAL" clId="{DBAE0F7B-A420-5A43-9F2C-4C54EB3C5183}" dt="2022-11-17T09:05:28.279" v="2820" actId="478"/>
          <ac:spMkLst>
            <pc:docMk/>
            <pc:sldMk cId="1823399689" sldId="269"/>
            <ac:spMk id="62" creationId="{7CAC1A94-AC59-0EE4-7A9F-F03AB2D29CE7}"/>
          </ac:spMkLst>
        </pc:spChg>
        <pc:spChg chg="add mod">
          <ac:chgData name="Aitor Ibarra" userId="3a47150d-5dc8-4c96-a083-44b339f50d43" providerId="ADAL" clId="{DBAE0F7B-A420-5A43-9F2C-4C54EB3C5183}" dt="2022-11-17T09:11:37.531" v="2991" actId="14100"/>
          <ac:spMkLst>
            <pc:docMk/>
            <pc:sldMk cId="1823399689" sldId="269"/>
            <ac:spMk id="71" creationId="{D942CAEE-E90C-D11C-A6E5-E1FC4F445AB9}"/>
          </ac:spMkLst>
        </pc:spChg>
        <pc:spChg chg="add mod">
          <ac:chgData name="Aitor Ibarra" userId="3a47150d-5dc8-4c96-a083-44b339f50d43" providerId="ADAL" clId="{DBAE0F7B-A420-5A43-9F2C-4C54EB3C5183}" dt="2022-11-17T09:11:37.531" v="2991" actId="14100"/>
          <ac:spMkLst>
            <pc:docMk/>
            <pc:sldMk cId="1823399689" sldId="269"/>
            <ac:spMk id="73" creationId="{4BF8CB54-2842-77D8-A014-A3D0E9D32294}"/>
          </ac:spMkLst>
        </pc:spChg>
        <pc:grpChg chg="mod">
          <ac:chgData name="Aitor Ibarra" userId="3a47150d-5dc8-4c96-a083-44b339f50d43" providerId="ADAL" clId="{DBAE0F7B-A420-5A43-9F2C-4C54EB3C5183}" dt="2022-11-17T09:07:44.735" v="2882" actId="1038"/>
          <ac:grpSpMkLst>
            <pc:docMk/>
            <pc:sldMk cId="1823399689" sldId="269"/>
            <ac:grpSpMk id="16" creationId="{89DABCB6-46C4-B2E1-7D4E-2B8180F18C42}"/>
          </ac:grpSpMkLst>
        </pc:grpChg>
        <pc:picChg chg="del">
          <ac:chgData name="Aitor Ibarra" userId="3a47150d-5dc8-4c96-a083-44b339f50d43" providerId="ADAL" clId="{DBAE0F7B-A420-5A43-9F2C-4C54EB3C5183}" dt="2022-11-17T09:05:28.279" v="2820" actId="478"/>
          <ac:picMkLst>
            <pc:docMk/>
            <pc:sldMk cId="1823399689" sldId="269"/>
            <ac:picMk id="13" creationId="{39EE89FB-C7BE-3139-6F9A-E179022125F6}"/>
          </ac:picMkLst>
        </pc:picChg>
        <pc:picChg chg="del">
          <ac:chgData name="Aitor Ibarra" userId="3a47150d-5dc8-4c96-a083-44b339f50d43" providerId="ADAL" clId="{DBAE0F7B-A420-5A43-9F2C-4C54EB3C5183}" dt="2022-11-17T09:05:28.279" v="2820" actId="478"/>
          <ac:picMkLst>
            <pc:docMk/>
            <pc:sldMk cId="1823399689" sldId="269"/>
            <ac:picMk id="14" creationId="{F3308194-FDFF-B165-69B3-950606E7ECB4}"/>
          </ac:picMkLst>
        </pc:picChg>
        <pc:picChg chg="mod">
          <ac:chgData name="Aitor Ibarra" userId="3a47150d-5dc8-4c96-a083-44b339f50d43" providerId="ADAL" clId="{DBAE0F7B-A420-5A43-9F2C-4C54EB3C5183}" dt="2022-11-17T09:07:44.735" v="2882" actId="1038"/>
          <ac:picMkLst>
            <pc:docMk/>
            <pc:sldMk cId="1823399689" sldId="269"/>
            <ac:picMk id="19" creationId="{2B951511-30CC-B035-1FB4-A3B91EADA969}"/>
          </ac:picMkLst>
        </pc:picChg>
        <pc:picChg chg="mod">
          <ac:chgData name="Aitor Ibarra" userId="3a47150d-5dc8-4c96-a083-44b339f50d43" providerId="ADAL" clId="{DBAE0F7B-A420-5A43-9F2C-4C54EB3C5183}" dt="2022-11-17T09:07:44.735" v="2882" actId="1038"/>
          <ac:picMkLst>
            <pc:docMk/>
            <pc:sldMk cId="1823399689" sldId="269"/>
            <ac:picMk id="23" creationId="{778AC568-D269-4191-B72D-83565461523E}"/>
          </ac:picMkLst>
        </pc:picChg>
        <pc:picChg chg="mod">
          <ac:chgData name="Aitor Ibarra" userId="3a47150d-5dc8-4c96-a083-44b339f50d43" providerId="ADAL" clId="{DBAE0F7B-A420-5A43-9F2C-4C54EB3C5183}" dt="2022-11-17T09:07:44.735" v="2882" actId="1038"/>
          <ac:picMkLst>
            <pc:docMk/>
            <pc:sldMk cId="1823399689" sldId="269"/>
            <ac:picMk id="27" creationId="{6EC2CF33-3ACF-D52C-65DE-1FA52BB2A4B2}"/>
          </ac:picMkLst>
        </pc:picChg>
        <pc:picChg chg="mod">
          <ac:chgData name="Aitor Ibarra" userId="3a47150d-5dc8-4c96-a083-44b339f50d43" providerId="ADAL" clId="{DBAE0F7B-A420-5A43-9F2C-4C54EB3C5183}" dt="2022-11-17T09:07:44.735" v="2882" actId="1038"/>
          <ac:picMkLst>
            <pc:docMk/>
            <pc:sldMk cId="1823399689" sldId="269"/>
            <ac:picMk id="28" creationId="{A5A14363-A391-D834-322C-3F2F6DF77961}"/>
          </ac:picMkLst>
        </pc:picChg>
        <pc:picChg chg="del">
          <ac:chgData name="Aitor Ibarra" userId="3a47150d-5dc8-4c96-a083-44b339f50d43" providerId="ADAL" clId="{DBAE0F7B-A420-5A43-9F2C-4C54EB3C5183}" dt="2022-11-17T09:05:28.279" v="2820" actId="478"/>
          <ac:picMkLst>
            <pc:docMk/>
            <pc:sldMk cId="1823399689" sldId="269"/>
            <ac:picMk id="44" creationId="{038489A0-CD76-59F9-9CF3-6A6367849560}"/>
          </ac:picMkLst>
        </pc:picChg>
        <pc:picChg chg="add del mod">
          <ac:chgData name="Aitor Ibarra" userId="3a47150d-5dc8-4c96-a083-44b339f50d43" providerId="ADAL" clId="{DBAE0F7B-A420-5A43-9F2C-4C54EB3C5183}" dt="2022-11-17T09:10:55.893" v="2982" actId="478"/>
          <ac:picMkLst>
            <pc:docMk/>
            <pc:sldMk cId="1823399689" sldId="269"/>
            <ac:picMk id="51" creationId="{6AA271AA-12FD-0137-3294-943335F15905}"/>
          </ac:picMkLst>
        </pc:picChg>
        <pc:picChg chg="add mod">
          <ac:chgData name="Aitor Ibarra" userId="3a47150d-5dc8-4c96-a083-44b339f50d43" providerId="ADAL" clId="{DBAE0F7B-A420-5A43-9F2C-4C54EB3C5183}" dt="2022-11-17T09:06:24.237" v="2830" actId="1076"/>
          <ac:picMkLst>
            <pc:docMk/>
            <pc:sldMk cId="1823399689" sldId="269"/>
            <ac:picMk id="53" creationId="{93DE5825-0FD7-84AE-BAD6-EDA0CADA58F5}"/>
          </ac:picMkLst>
        </pc:picChg>
        <pc:picChg chg="add mod">
          <ac:chgData name="Aitor Ibarra" userId="3a47150d-5dc8-4c96-a083-44b339f50d43" providerId="ADAL" clId="{DBAE0F7B-A420-5A43-9F2C-4C54EB3C5183}" dt="2022-11-17T09:09:28.581" v="2970" actId="1038"/>
          <ac:picMkLst>
            <pc:docMk/>
            <pc:sldMk cId="1823399689" sldId="269"/>
            <ac:picMk id="57" creationId="{FA6C884B-E3F3-A9D1-49FA-69C79B4B891A}"/>
          </ac:picMkLst>
        </pc:picChg>
        <pc:picChg chg="add mod">
          <ac:chgData name="Aitor Ibarra" userId="3a47150d-5dc8-4c96-a083-44b339f50d43" providerId="ADAL" clId="{DBAE0F7B-A420-5A43-9F2C-4C54EB3C5183}" dt="2022-11-17T11:03:52.958" v="4738" actId="14100"/>
          <ac:picMkLst>
            <pc:docMk/>
            <pc:sldMk cId="1823399689" sldId="269"/>
            <ac:picMk id="59" creationId="{78D36F78-894D-301A-8C5D-E3D2FCC248FC}"/>
          </ac:picMkLst>
        </pc:picChg>
        <pc:cxnChg chg="add del mod">
          <ac:chgData name="Aitor Ibarra" userId="3a47150d-5dc8-4c96-a083-44b339f50d43" providerId="ADAL" clId="{DBAE0F7B-A420-5A43-9F2C-4C54EB3C5183}" dt="2022-11-17T09:11:00.281" v="2987" actId="478"/>
          <ac:cxnSpMkLst>
            <pc:docMk/>
            <pc:sldMk cId="1823399689" sldId="269"/>
            <ac:cxnSpMk id="5" creationId="{C8CEEA50-4C00-5A72-A01D-AF7AEA9575BB}"/>
          </ac:cxnSpMkLst>
        </pc:cxnChg>
        <pc:cxnChg chg="add del mod">
          <ac:chgData name="Aitor Ibarra" userId="3a47150d-5dc8-4c96-a083-44b339f50d43" providerId="ADAL" clId="{DBAE0F7B-A420-5A43-9F2C-4C54EB3C5183}" dt="2022-11-17T09:10:57.317" v="2984" actId="478"/>
          <ac:cxnSpMkLst>
            <pc:docMk/>
            <pc:sldMk cId="1823399689" sldId="269"/>
            <ac:cxnSpMk id="6" creationId="{DBC1205D-7D49-3229-3F95-A0D0E21B9F18}"/>
          </ac:cxnSpMkLst>
        </pc:cxnChg>
        <pc:cxnChg chg="del">
          <ac:chgData name="Aitor Ibarra" userId="3a47150d-5dc8-4c96-a083-44b339f50d43" providerId="ADAL" clId="{DBAE0F7B-A420-5A43-9F2C-4C54EB3C5183}" dt="2022-11-17T09:05:28.279" v="2820" actId="478"/>
          <ac:cxnSpMkLst>
            <pc:docMk/>
            <pc:sldMk cId="1823399689" sldId="269"/>
            <ac:cxnSpMk id="8" creationId="{A3DA5774-B8DC-E42D-85D7-69E97F4CF928}"/>
          </ac:cxnSpMkLst>
        </pc:cxnChg>
        <pc:cxnChg chg="del">
          <ac:chgData name="Aitor Ibarra" userId="3a47150d-5dc8-4c96-a083-44b339f50d43" providerId="ADAL" clId="{DBAE0F7B-A420-5A43-9F2C-4C54EB3C5183}" dt="2022-11-17T09:05:28.279" v="2820" actId="478"/>
          <ac:cxnSpMkLst>
            <pc:docMk/>
            <pc:sldMk cId="1823399689" sldId="269"/>
            <ac:cxnSpMk id="10" creationId="{40060A05-510A-FAA5-D7C5-7EE8AC32CE68}"/>
          </ac:cxnSpMkLst>
        </pc:cxnChg>
        <pc:cxnChg chg="mod">
          <ac:chgData name="Aitor Ibarra" userId="3a47150d-5dc8-4c96-a083-44b339f50d43" providerId="ADAL" clId="{DBAE0F7B-A420-5A43-9F2C-4C54EB3C5183}" dt="2022-11-17T09:07:44.735" v="2882" actId="1038"/>
          <ac:cxnSpMkLst>
            <pc:docMk/>
            <pc:sldMk cId="1823399689" sldId="269"/>
            <ac:cxnSpMk id="22" creationId="{97B6927F-08F4-ABDC-3692-C781F3E7D53C}"/>
          </ac:cxnSpMkLst>
        </pc:cxnChg>
        <pc:cxnChg chg="mod">
          <ac:chgData name="Aitor Ibarra" userId="3a47150d-5dc8-4c96-a083-44b339f50d43" providerId="ADAL" clId="{DBAE0F7B-A420-5A43-9F2C-4C54EB3C5183}" dt="2022-11-17T09:07:44.735" v="2882" actId="1038"/>
          <ac:cxnSpMkLst>
            <pc:docMk/>
            <pc:sldMk cId="1823399689" sldId="269"/>
            <ac:cxnSpMk id="24" creationId="{A5F27B10-60F6-9D90-9F3E-E3BC52A077E2}"/>
          </ac:cxnSpMkLst>
        </pc:cxnChg>
        <pc:cxnChg chg="mod">
          <ac:chgData name="Aitor Ibarra" userId="3a47150d-5dc8-4c96-a083-44b339f50d43" providerId="ADAL" clId="{DBAE0F7B-A420-5A43-9F2C-4C54EB3C5183}" dt="2022-11-17T09:07:44.735" v="2882" actId="1038"/>
          <ac:cxnSpMkLst>
            <pc:docMk/>
            <pc:sldMk cId="1823399689" sldId="269"/>
            <ac:cxnSpMk id="29" creationId="{D9E18574-588A-285E-975D-86538CFCCB3E}"/>
          </ac:cxnSpMkLst>
        </pc:cxnChg>
        <pc:cxnChg chg="mod">
          <ac:chgData name="Aitor Ibarra" userId="3a47150d-5dc8-4c96-a083-44b339f50d43" providerId="ADAL" clId="{DBAE0F7B-A420-5A43-9F2C-4C54EB3C5183}" dt="2022-11-17T09:09:34.958" v="2971" actId="1076"/>
          <ac:cxnSpMkLst>
            <pc:docMk/>
            <pc:sldMk cId="1823399689" sldId="269"/>
            <ac:cxnSpMk id="34" creationId="{FBBC8651-AFBB-E598-6F35-CA2DD9867D50}"/>
          </ac:cxnSpMkLst>
        </pc:cxnChg>
        <pc:cxnChg chg="mod">
          <ac:chgData name="Aitor Ibarra" userId="3a47150d-5dc8-4c96-a083-44b339f50d43" providerId="ADAL" clId="{DBAE0F7B-A420-5A43-9F2C-4C54EB3C5183}" dt="2022-11-17T09:08:57.415" v="2952" actId="1037"/>
          <ac:cxnSpMkLst>
            <pc:docMk/>
            <pc:sldMk cId="1823399689" sldId="269"/>
            <ac:cxnSpMk id="36" creationId="{78D8BD0B-E128-0BF1-3B27-819121E88C56}"/>
          </ac:cxnSpMkLst>
        </pc:cxnChg>
        <pc:cxnChg chg="mod">
          <ac:chgData name="Aitor Ibarra" userId="3a47150d-5dc8-4c96-a083-44b339f50d43" providerId="ADAL" clId="{DBAE0F7B-A420-5A43-9F2C-4C54EB3C5183}" dt="2022-11-17T09:08:57.415" v="2952" actId="1037"/>
          <ac:cxnSpMkLst>
            <pc:docMk/>
            <pc:sldMk cId="1823399689" sldId="269"/>
            <ac:cxnSpMk id="37" creationId="{AD98EAB5-CCB9-A153-C1C4-E182D43C2D5F}"/>
          </ac:cxnSpMkLst>
        </pc:cxnChg>
        <pc:cxnChg chg="mod">
          <ac:chgData name="Aitor Ibarra" userId="3a47150d-5dc8-4c96-a083-44b339f50d43" providerId="ADAL" clId="{DBAE0F7B-A420-5A43-9F2C-4C54EB3C5183}" dt="2022-11-17T09:08:57.415" v="2952" actId="1037"/>
          <ac:cxnSpMkLst>
            <pc:docMk/>
            <pc:sldMk cId="1823399689" sldId="269"/>
            <ac:cxnSpMk id="40" creationId="{0E40C5A7-ABC9-96D2-0A1B-4F37EE0B66A0}"/>
          </ac:cxnSpMkLst>
        </pc:cxnChg>
        <pc:cxnChg chg="mod">
          <ac:chgData name="Aitor Ibarra" userId="3a47150d-5dc8-4c96-a083-44b339f50d43" providerId="ADAL" clId="{DBAE0F7B-A420-5A43-9F2C-4C54EB3C5183}" dt="2022-11-17T09:08:57.415" v="2952" actId="1037"/>
          <ac:cxnSpMkLst>
            <pc:docMk/>
            <pc:sldMk cId="1823399689" sldId="269"/>
            <ac:cxnSpMk id="41" creationId="{D2269C6E-7D89-0BE4-F204-C74120F2962A}"/>
          </ac:cxnSpMkLst>
        </pc:cxnChg>
        <pc:cxnChg chg="del">
          <ac:chgData name="Aitor Ibarra" userId="3a47150d-5dc8-4c96-a083-44b339f50d43" providerId="ADAL" clId="{DBAE0F7B-A420-5A43-9F2C-4C54EB3C5183}" dt="2022-11-17T09:05:28.279" v="2820" actId="478"/>
          <ac:cxnSpMkLst>
            <pc:docMk/>
            <pc:sldMk cId="1823399689" sldId="269"/>
            <ac:cxnSpMk id="46" creationId="{BCD03EEC-756A-8F42-D8AD-F0EC990C172B}"/>
          </ac:cxnSpMkLst>
        </pc:cxnChg>
        <pc:cxnChg chg="add mod">
          <ac:chgData name="Aitor Ibarra" userId="3a47150d-5dc8-4c96-a083-44b339f50d43" providerId="ADAL" clId="{DBAE0F7B-A420-5A43-9F2C-4C54EB3C5183}" dt="2022-11-17T09:11:43.998" v="2992" actId="14100"/>
          <ac:cxnSpMkLst>
            <pc:docMk/>
            <pc:sldMk cId="1823399689" sldId="269"/>
            <ac:cxnSpMk id="70" creationId="{2869FC53-B54F-50A3-8D67-6DFA8120C38B}"/>
          </ac:cxnSpMkLst>
        </pc:cxnChg>
        <pc:cxnChg chg="add mod">
          <ac:chgData name="Aitor Ibarra" userId="3a47150d-5dc8-4c96-a083-44b339f50d43" providerId="ADAL" clId="{DBAE0F7B-A420-5A43-9F2C-4C54EB3C5183}" dt="2022-11-17T09:11:46.688" v="2993" actId="14100"/>
          <ac:cxnSpMkLst>
            <pc:docMk/>
            <pc:sldMk cId="1823399689" sldId="269"/>
            <ac:cxnSpMk id="72" creationId="{44D86685-AE9C-D92C-4F78-3A08798D0871}"/>
          </ac:cxnSpMkLst>
        </pc:cxnChg>
      </pc:sldChg>
      <pc:sldChg chg="del">
        <pc:chgData name="Aitor Ibarra" userId="3a47150d-5dc8-4c96-a083-44b339f50d43" providerId="ADAL" clId="{DBAE0F7B-A420-5A43-9F2C-4C54EB3C5183}" dt="2022-11-17T09:04:19.551" v="2772" actId="2696"/>
        <pc:sldMkLst>
          <pc:docMk/>
          <pc:sldMk cId="3971204982" sldId="269"/>
        </pc:sldMkLst>
      </pc:sldChg>
      <pc:sldChg chg="addSp delSp modSp add mod">
        <pc:chgData name="Aitor Ibarra" userId="3a47150d-5dc8-4c96-a083-44b339f50d43" providerId="ADAL" clId="{DBAE0F7B-A420-5A43-9F2C-4C54EB3C5183}" dt="2022-11-17T11:10:57.327" v="4766" actId="1035"/>
        <pc:sldMkLst>
          <pc:docMk/>
          <pc:sldMk cId="4049634839" sldId="270"/>
        </pc:sldMkLst>
        <pc:spChg chg="mod">
          <ac:chgData name="Aitor Ibarra" userId="3a47150d-5dc8-4c96-a083-44b339f50d43" providerId="ADAL" clId="{DBAE0F7B-A420-5A43-9F2C-4C54EB3C5183}" dt="2022-11-17T11:00:37.285" v="4606" actId="20577"/>
          <ac:spMkLst>
            <pc:docMk/>
            <pc:sldMk cId="4049634839" sldId="270"/>
            <ac:spMk id="2" creationId="{FFD91CCA-DBBA-354B-BEDE-98875EADB22C}"/>
          </ac:spMkLst>
        </pc:spChg>
        <pc:spChg chg="mod">
          <ac:chgData name="Aitor Ibarra" userId="3a47150d-5dc8-4c96-a083-44b339f50d43" providerId="ADAL" clId="{DBAE0F7B-A420-5A43-9F2C-4C54EB3C5183}" dt="2022-11-17T09:12:29.020" v="3000" actId="14100"/>
          <ac:spMkLst>
            <pc:docMk/>
            <pc:sldMk cId="4049634839" sldId="270"/>
            <ac:spMk id="3" creationId="{E2FC367D-4414-6141-F11D-239E1FA6F7C9}"/>
          </ac:spMkLst>
        </pc:spChg>
        <pc:spChg chg="add del mod">
          <ac:chgData name="Aitor Ibarra" userId="3a47150d-5dc8-4c96-a083-44b339f50d43" providerId="ADAL" clId="{DBAE0F7B-A420-5A43-9F2C-4C54EB3C5183}" dt="2022-11-17T09:13:42.960" v="3026"/>
          <ac:spMkLst>
            <pc:docMk/>
            <pc:sldMk cId="4049634839" sldId="270"/>
            <ac:spMk id="12" creationId="{5F21F208-6D08-E3A0-A169-F29616CE89FB}"/>
          </ac:spMkLst>
        </pc:spChg>
        <pc:spChg chg="add del mod">
          <ac:chgData name="Aitor Ibarra" userId="3a47150d-5dc8-4c96-a083-44b339f50d43" providerId="ADAL" clId="{DBAE0F7B-A420-5A43-9F2C-4C54EB3C5183}" dt="2022-11-17T09:13:42.960" v="3026"/>
          <ac:spMkLst>
            <pc:docMk/>
            <pc:sldMk cId="4049634839" sldId="270"/>
            <ac:spMk id="14" creationId="{7BC02322-870E-6A3A-F516-44CCB23E8DD7}"/>
          </ac:spMkLst>
        </pc:spChg>
        <pc:spChg chg="mod">
          <ac:chgData name="Aitor Ibarra" userId="3a47150d-5dc8-4c96-a083-44b339f50d43" providerId="ADAL" clId="{DBAE0F7B-A420-5A43-9F2C-4C54EB3C5183}" dt="2022-11-17T09:12:52.454" v="3015" actId="1038"/>
          <ac:spMkLst>
            <pc:docMk/>
            <pc:sldMk cId="4049634839" sldId="270"/>
            <ac:spMk id="17" creationId="{BE9E1EA7-0755-C634-71BE-C14955A5E205}"/>
          </ac:spMkLst>
        </pc:spChg>
        <pc:spChg chg="mod">
          <ac:chgData name="Aitor Ibarra" userId="3a47150d-5dc8-4c96-a083-44b339f50d43" providerId="ADAL" clId="{DBAE0F7B-A420-5A43-9F2C-4C54EB3C5183}" dt="2022-11-17T09:12:52.454" v="3015" actId="1038"/>
          <ac:spMkLst>
            <pc:docMk/>
            <pc:sldMk cId="4049634839" sldId="270"/>
            <ac:spMk id="18" creationId="{36026D25-693E-C44E-A92B-20A5882775A0}"/>
          </ac:spMkLst>
        </pc:spChg>
        <pc:spChg chg="mod">
          <ac:chgData name="Aitor Ibarra" userId="3a47150d-5dc8-4c96-a083-44b339f50d43" providerId="ADAL" clId="{DBAE0F7B-A420-5A43-9F2C-4C54EB3C5183}" dt="2022-11-17T09:12:52.454" v="3015" actId="1038"/>
          <ac:spMkLst>
            <pc:docMk/>
            <pc:sldMk cId="4049634839" sldId="270"/>
            <ac:spMk id="20" creationId="{C6A4330A-02D7-C4DB-3916-FD76D33E93BF}"/>
          </ac:spMkLst>
        </pc:spChg>
        <pc:spChg chg="mod">
          <ac:chgData name="Aitor Ibarra" userId="3a47150d-5dc8-4c96-a083-44b339f50d43" providerId="ADAL" clId="{DBAE0F7B-A420-5A43-9F2C-4C54EB3C5183}" dt="2022-11-17T09:12:52.454" v="3015" actId="1038"/>
          <ac:spMkLst>
            <pc:docMk/>
            <pc:sldMk cId="4049634839" sldId="270"/>
            <ac:spMk id="21" creationId="{8C1CF677-BB08-E2A8-8026-CD32C932C9F9}"/>
          </ac:spMkLst>
        </pc:spChg>
        <pc:spChg chg="mod">
          <ac:chgData name="Aitor Ibarra" userId="3a47150d-5dc8-4c96-a083-44b339f50d43" providerId="ADAL" clId="{DBAE0F7B-A420-5A43-9F2C-4C54EB3C5183}" dt="2022-11-17T09:12:52.454" v="3015" actId="1038"/>
          <ac:spMkLst>
            <pc:docMk/>
            <pc:sldMk cId="4049634839" sldId="270"/>
            <ac:spMk id="25" creationId="{EF157862-BDB6-DB91-B74B-E4FF76D51B65}"/>
          </ac:spMkLst>
        </pc:spChg>
        <pc:spChg chg="mod">
          <ac:chgData name="Aitor Ibarra" userId="3a47150d-5dc8-4c96-a083-44b339f50d43" providerId="ADAL" clId="{DBAE0F7B-A420-5A43-9F2C-4C54EB3C5183}" dt="2022-11-17T09:12:52.454" v="3015" actId="1038"/>
          <ac:spMkLst>
            <pc:docMk/>
            <pc:sldMk cId="4049634839" sldId="270"/>
            <ac:spMk id="26" creationId="{69499171-3BE7-4E75-B8AB-BED75A7FB5F4}"/>
          </ac:spMkLst>
        </pc:spChg>
        <pc:spChg chg="mod">
          <ac:chgData name="Aitor Ibarra" userId="3a47150d-5dc8-4c96-a083-44b339f50d43" providerId="ADAL" clId="{DBAE0F7B-A420-5A43-9F2C-4C54EB3C5183}" dt="2022-11-17T09:12:52.454" v="3015" actId="1038"/>
          <ac:spMkLst>
            <pc:docMk/>
            <pc:sldMk cId="4049634839" sldId="270"/>
            <ac:spMk id="30" creationId="{93075794-2501-EF2B-AE6A-D6EC48D1CAC1}"/>
          </ac:spMkLst>
        </pc:spChg>
        <pc:spChg chg="mod">
          <ac:chgData name="Aitor Ibarra" userId="3a47150d-5dc8-4c96-a083-44b339f50d43" providerId="ADAL" clId="{DBAE0F7B-A420-5A43-9F2C-4C54EB3C5183}" dt="2022-11-17T11:10:57.327" v="4766" actId="1035"/>
          <ac:spMkLst>
            <pc:docMk/>
            <pc:sldMk cId="4049634839" sldId="270"/>
            <ac:spMk id="35" creationId="{047145FC-C13B-31C3-8986-65CE820EED8A}"/>
          </ac:spMkLst>
        </pc:spChg>
        <pc:spChg chg="mod">
          <ac:chgData name="Aitor Ibarra" userId="3a47150d-5dc8-4c96-a083-44b339f50d43" providerId="ADAL" clId="{DBAE0F7B-A420-5A43-9F2C-4C54EB3C5183}" dt="2022-11-17T11:07:44.483" v="4749" actId="14100"/>
          <ac:spMkLst>
            <pc:docMk/>
            <pc:sldMk cId="4049634839" sldId="270"/>
            <ac:spMk id="38" creationId="{9E321AAE-D5E3-E251-9718-B4FAC9727283}"/>
          </ac:spMkLst>
        </pc:spChg>
        <pc:spChg chg="mod">
          <ac:chgData name="Aitor Ibarra" userId="3a47150d-5dc8-4c96-a083-44b339f50d43" providerId="ADAL" clId="{DBAE0F7B-A420-5A43-9F2C-4C54EB3C5183}" dt="2022-11-17T11:07:48.972" v="4754" actId="14100"/>
          <ac:spMkLst>
            <pc:docMk/>
            <pc:sldMk cId="4049634839" sldId="270"/>
            <ac:spMk id="39" creationId="{A4587A0B-38B0-9520-11A2-61B303747400}"/>
          </ac:spMkLst>
        </pc:spChg>
        <pc:spChg chg="mod">
          <ac:chgData name="Aitor Ibarra" userId="3a47150d-5dc8-4c96-a083-44b339f50d43" providerId="ADAL" clId="{DBAE0F7B-A420-5A43-9F2C-4C54EB3C5183}" dt="2022-11-17T09:13:08.242" v="3022" actId="1037"/>
          <ac:spMkLst>
            <pc:docMk/>
            <pc:sldMk cId="4049634839" sldId="270"/>
            <ac:spMk id="47" creationId="{2B28F970-B732-58FF-798F-EC334A77E382}"/>
          </ac:spMkLst>
        </pc:spChg>
        <pc:spChg chg="mod">
          <ac:chgData name="Aitor Ibarra" userId="3a47150d-5dc8-4c96-a083-44b339f50d43" providerId="ADAL" clId="{DBAE0F7B-A420-5A43-9F2C-4C54EB3C5183}" dt="2022-11-17T11:01:46.371" v="4688" actId="20577"/>
          <ac:spMkLst>
            <pc:docMk/>
            <pc:sldMk cId="4049634839" sldId="270"/>
            <ac:spMk id="52" creationId="{87DBE45F-9A26-C1EF-371C-38178E92A38B}"/>
          </ac:spMkLst>
        </pc:spChg>
        <pc:grpChg chg="mod">
          <ac:chgData name="Aitor Ibarra" userId="3a47150d-5dc8-4c96-a083-44b339f50d43" providerId="ADAL" clId="{DBAE0F7B-A420-5A43-9F2C-4C54EB3C5183}" dt="2022-11-17T09:12:52.454" v="3015" actId="1038"/>
          <ac:grpSpMkLst>
            <pc:docMk/>
            <pc:sldMk cId="4049634839" sldId="270"/>
            <ac:grpSpMk id="16" creationId="{89DABCB6-46C4-B2E1-7D4E-2B8180F18C42}"/>
          </ac:grpSpMkLst>
        </pc:grpChg>
        <pc:picChg chg="add del mod">
          <ac:chgData name="Aitor Ibarra" userId="3a47150d-5dc8-4c96-a083-44b339f50d43" providerId="ADAL" clId="{DBAE0F7B-A420-5A43-9F2C-4C54EB3C5183}" dt="2022-11-17T11:08:23.355" v="4756" actId="478"/>
          <ac:picMkLst>
            <pc:docMk/>
            <pc:sldMk cId="4049634839" sldId="270"/>
            <ac:picMk id="8" creationId="{9E8741C7-48C0-A864-479F-613D60FBB20D}"/>
          </ac:picMkLst>
        </pc:picChg>
        <pc:picChg chg="add mod">
          <ac:chgData name="Aitor Ibarra" userId="3a47150d-5dc8-4c96-a083-44b339f50d43" providerId="ADAL" clId="{DBAE0F7B-A420-5A43-9F2C-4C54EB3C5183}" dt="2022-11-17T11:08:30.740" v="4758" actId="14100"/>
          <ac:picMkLst>
            <pc:docMk/>
            <pc:sldMk cId="4049634839" sldId="270"/>
            <ac:picMk id="9" creationId="{D2A5075B-0645-7A92-4591-3B3BBC492031}"/>
          </ac:picMkLst>
        </pc:picChg>
        <pc:picChg chg="mod">
          <ac:chgData name="Aitor Ibarra" userId="3a47150d-5dc8-4c96-a083-44b339f50d43" providerId="ADAL" clId="{DBAE0F7B-A420-5A43-9F2C-4C54EB3C5183}" dt="2022-11-17T09:12:52.454" v="3015" actId="1038"/>
          <ac:picMkLst>
            <pc:docMk/>
            <pc:sldMk cId="4049634839" sldId="270"/>
            <ac:picMk id="19" creationId="{2B951511-30CC-B035-1FB4-A3B91EADA969}"/>
          </ac:picMkLst>
        </pc:picChg>
        <pc:picChg chg="mod">
          <ac:chgData name="Aitor Ibarra" userId="3a47150d-5dc8-4c96-a083-44b339f50d43" providerId="ADAL" clId="{DBAE0F7B-A420-5A43-9F2C-4C54EB3C5183}" dt="2022-11-17T09:12:52.454" v="3015" actId="1038"/>
          <ac:picMkLst>
            <pc:docMk/>
            <pc:sldMk cId="4049634839" sldId="270"/>
            <ac:picMk id="23" creationId="{778AC568-D269-4191-B72D-83565461523E}"/>
          </ac:picMkLst>
        </pc:picChg>
        <pc:picChg chg="mod">
          <ac:chgData name="Aitor Ibarra" userId="3a47150d-5dc8-4c96-a083-44b339f50d43" providerId="ADAL" clId="{DBAE0F7B-A420-5A43-9F2C-4C54EB3C5183}" dt="2022-11-17T09:12:52.454" v="3015" actId="1038"/>
          <ac:picMkLst>
            <pc:docMk/>
            <pc:sldMk cId="4049634839" sldId="270"/>
            <ac:picMk id="27" creationId="{6EC2CF33-3ACF-D52C-65DE-1FA52BB2A4B2}"/>
          </ac:picMkLst>
        </pc:picChg>
        <pc:picChg chg="mod">
          <ac:chgData name="Aitor Ibarra" userId="3a47150d-5dc8-4c96-a083-44b339f50d43" providerId="ADAL" clId="{DBAE0F7B-A420-5A43-9F2C-4C54EB3C5183}" dt="2022-11-17T09:12:52.454" v="3015" actId="1038"/>
          <ac:picMkLst>
            <pc:docMk/>
            <pc:sldMk cId="4049634839" sldId="270"/>
            <ac:picMk id="28" creationId="{A5A14363-A391-D834-322C-3F2F6DF77961}"/>
          </ac:picMkLst>
        </pc:picChg>
        <pc:picChg chg="del mod">
          <ac:chgData name="Aitor Ibarra" userId="3a47150d-5dc8-4c96-a083-44b339f50d43" providerId="ADAL" clId="{DBAE0F7B-A420-5A43-9F2C-4C54EB3C5183}" dt="2022-11-17T11:04:03.906" v="4740" actId="478"/>
          <ac:picMkLst>
            <pc:docMk/>
            <pc:sldMk cId="4049634839" sldId="270"/>
            <ac:picMk id="59" creationId="{78D36F78-894D-301A-8C5D-E3D2FCC248FC}"/>
          </ac:picMkLst>
        </pc:picChg>
        <pc:cxnChg chg="mod">
          <ac:chgData name="Aitor Ibarra" userId="3a47150d-5dc8-4c96-a083-44b339f50d43" providerId="ADAL" clId="{DBAE0F7B-A420-5A43-9F2C-4C54EB3C5183}" dt="2022-11-17T09:12:59.745" v="3018" actId="14100"/>
          <ac:cxnSpMkLst>
            <pc:docMk/>
            <pc:sldMk cId="4049634839" sldId="270"/>
            <ac:cxnSpMk id="6" creationId="{DBC1205D-7D49-3229-3F95-A0D0E21B9F18}"/>
          </ac:cxnSpMkLst>
        </pc:cxnChg>
        <pc:cxnChg chg="add del mod">
          <ac:chgData name="Aitor Ibarra" userId="3a47150d-5dc8-4c96-a083-44b339f50d43" providerId="ADAL" clId="{DBAE0F7B-A420-5A43-9F2C-4C54EB3C5183}" dt="2022-11-17T09:13:42.960" v="3026"/>
          <ac:cxnSpMkLst>
            <pc:docMk/>
            <pc:sldMk cId="4049634839" sldId="270"/>
            <ac:cxnSpMk id="11" creationId="{2B677FB0-50E2-B69C-F91A-FF3A535A8F88}"/>
          </ac:cxnSpMkLst>
        </pc:cxnChg>
        <pc:cxnChg chg="add del mod">
          <ac:chgData name="Aitor Ibarra" userId="3a47150d-5dc8-4c96-a083-44b339f50d43" providerId="ADAL" clId="{DBAE0F7B-A420-5A43-9F2C-4C54EB3C5183}" dt="2022-11-17T09:13:42.960" v="3026"/>
          <ac:cxnSpMkLst>
            <pc:docMk/>
            <pc:sldMk cId="4049634839" sldId="270"/>
            <ac:cxnSpMk id="13" creationId="{C9B0141B-AC41-1742-B449-A93D2EEF187E}"/>
          </ac:cxnSpMkLst>
        </pc:cxnChg>
        <pc:cxnChg chg="mod">
          <ac:chgData name="Aitor Ibarra" userId="3a47150d-5dc8-4c96-a083-44b339f50d43" providerId="ADAL" clId="{DBAE0F7B-A420-5A43-9F2C-4C54EB3C5183}" dt="2022-11-17T09:12:52.454" v="3015" actId="1038"/>
          <ac:cxnSpMkLst>
            <pc:docMk/>
            <pc:sldMk cId="4049634839" sldId="270"/>
            <ac:cxnSpMk id="22" creationId="{97B6927F-08F4-ABDC-3692-C781F3E7D53C}"/>
          </ac:cxnSpMkLst>
        </pc:cxnChg>
        <pc:cxnChg chg="mod">
          <ac:chgData name="Aitor Ibarra" userId="3a47150d-5dc8-4c96-a083-44b339f50d43" providerId="ADAL" clId="{DBAE0F7B-A420-5A43-9F2C-4C54EB3C5183}" dt="2022-11-17T09:12:52.454" v="3015" actId="1038"/>
          <ac:cxnSpMkLst>
            <pc:docMk/>
            <pc:sldMk cId="4049634839" sldId="270"/>
            <ac:cxnSpMk id="24" creationId="{A5F27B10-60F6-9D90-9F3E-E3BC52A077E2}"/>
          </ac:cxnSpMkLst>
        </pc:cxnChg>
        <pc:cxnChg chg="mod">
          <ac:chgData name="Aitor Ibarra" userId="3a47150d-5dc8-4c96-a083-44b339f50d43" providerId="ADAL" clId="{DBAE0F7B-A420-5A43-9F2C-4C54EB3C5183}" dt="2022-11-17T09:12:52.454" v="3015" actId="1038"/>
          <ac:cxnSpMkLst>
            <pc:docMk/>
            <pc:sldMk cId="4049634839" sldId="270"/>
            <ac:cxnSpMk id="29" creationId="{D9E18574-588A-285E-975D-86538CFCCB3E}"/>
          </ac:cxnSpMkLst>
        </pc:cxnChg>
      </pc:sldChg>
      <pc:sldChg chg="addSp delSp modSp add mod">
        <pc:chgData name="Aitor Ibarra" userId="3a47150d-5dc8-4c96-a083-44b339f50d43" providerId="ADAL" clId="{DBAE0F7B-A420-5A43-9F2C-4C54EB3C5183}" dt="2022-11-17T11:09:43.310" v="4763" actId="1036"/>
        <pc:sldMkLst>
          <pc:docMk/>
          <pc:sldMk cId="39785070" sldId="271"/>
        </pc:sldMkLst>
        <pc:spChg chg="mod">
          <ac:chgData name="Aitor Ibarra" userId="3a47150d-5dc8-4c96-a083-44b339f50d43" providerId="ADAL" clId="{DBAE0F7B-A420-5A43-9F2C-4C54EB3C5183}" dt="2022-11-17T11:03:42.450" v="4734" actId="20577"/>
          <ac:spMkLst>
            <pc:docMk/>
            <pc:sldMk cId="39785070" sldId="271"/>
            <ac:spMk id="2" creationId="{FFD91CCA-DBBA-354B-BEDE-98875EADB22C}"/>
          </ac:spMkLst>
        </pc:spChg>
        <pc:spChg chg="add del mod">
          <ac:chgData name="Aitor Ibarra" userId="3a47150d-5dc8-4c96-a083-44b339f50d43" providerId="ADAL" clId="{DBAE0F7B-A420-5A43-9F2C-4C54EB3C5183}" dt="2022-11-17T09:15:54.917" v="3069" actId="1076"/>
          <ac:spMkLst>
            <pc:docMk/>
            <pc:sldMk cId="39785070" sldId="271"/>
            <ac:spMk id="3" creationId="{E2FC367D-4414-6141-F11D-239E1FA6F7C9}"/>
          </ac:spMkLst>
        </pc:spChg>
        <pc:spChg chg="add mod">
          <ac:chgData name="Aitor Ibarra" userId="3a47150d-5dc8-4c96-a083-44b339f50d43" providerId="ADAL" clId="{DBAE0F7B-A420-5A43-9F2C-4C54EB3C5183}" dt="2022-11-17T09:15:13.942" v="3056" actId="1076"/>
          <ac:spMkLst>
            <pc:docMk/>
            <pc:sldMk cId="39785070" sldId="271"/>
            <ac:spMk id="9" creationId="{B60F171C-77D4-00E6-F578-D536658C5BB8}"/>
          </ac:spMkLst>
        </pc:spChg>
        <pc:spChg chg="add mod">
          <ac:chgData name="Aitor Ibarra" userId="3a47150d-5dc8-4c96-a083-44b339f50d43" providerId="ADAL" clId="{DBAE0F7B-A420-5A43-9F2C-4C54EB3C5183}" dt="2022-11-17T09:15:30.260" v="3061" actId="14100"/>
          <ac:spMkLst>
            <pc:docMk/>
            <pc:sldMk cId="39785070" sldId="271"/>
            <ac:spMk id="10" creationId="{7197A5F3-2995-CBC4-AFAF-A49FE57C1CC5}"/>
          </ac:spMkLst>
        </pc:spChg>
        <pc:spChg chg="add mod">
          <ac:chgData name="Aitor Ibarra" userId="3a47150d-5dc8-4c96-a083-44b339f50d43" providerId="ADAL" clId="{DBAE0F7B-A420-5A43-9F2C-4C54EB3C5183}" dt="2022-11-17T10:49:48.896" v="3814" actId="1037"/>
          <ac:spMkLst>
            <pc:docMk/>
            <pc:sldMk cId="39785070" sldId="271"/>
            <ac:spMk id="11" creationId="{54AA374E-3A2D-247F-48F5-420EFE5BCCF0}"/>
          </ac:spMkLst>
        </pc:spChg>
        <pc:spChg chg="add del mod">
          <ac:chgData name="Aitor Ibarra" userId="3a47150d-5dc8-4c96-a083-44b339f50d43" providerId="ADAL" clId="{DBAE0F7B-A420-5A43-9F2C-4C54EB3C5183}" dt="2022-11-17T09:15:42.328" v="3063"/>
          <ac:spMkLst>
            <pc:docMk/>
            <pc:sldMk cId="39785070" sldId="271"/>
            <ac:spMk id="11" creationId="{895085F9-B31D-2D19-0F5A-A6392118C2DD}"/>
          </ac:spMkLst>
        </pc:spChg>
        <pc:spChg chg="add mod">
          <ac:chgData name="Aitor Ibarra" userId="3a47150d-5dc8-4c96-a083-44b339f50d43" providerId="ADAL" clId="{DBAE0F7B-A420-5A43-9F2C-4C54EB3C5183}" dt="2022-11-17T11:01:56.044" v="4689"/>
          <ac:spMkLst>
            <pc:docMk/>
            <pc:sldMk cId="39785070" sldId="271"/>
            <ac:spMk id="12" creationId="{042CF6EE-C648-6DEB-43A3-9DB77FAE8347}"/>
          </ac:spMkLst>
        </pc:spChg>
        <pc:spChg chg="add mod">
          <ac:chgData name="Aitor Ibarra" userId="3a47150d-5dc8-4c96-a083-44b339f50d43" providerId="ADAL" clId="{DBAE0F7B-A420-5A43-9F2C-4C54EB3C5183}" dt="2022-11-17T10:49:48.896" v="3814" actId="1037"/>
          <ac:spMkLst>
            <pc:docMk/>
            <pc:sldMk cId="39785070" sldId="271"/>
            <ac:spMk id="13" creationId="{D3BD03D7-7D15-AE77-AAB2-BC0FFD3FE89D}"/>
          </ac:spMkLst>
        </pc:spChg>
        <pc:spChg chg="mod">
          <ac:chgData name="Aitor Ibarra" userId="3a47150d-5dc8-4c96-a083-44b339f50d43" providerId="ADAL" clId="{DBAE0F7B-A420-5A43-9F2C-4C54EB3C5183}" dt="2022-11-17T11:09:43.310" v="4763" actId="1036"/>
          <ac:spMkLst>
            <pc:docMk/>
            <pc:sldMk cId="39785070" sldId="271"/>
            <ac:spMk id="35" creationId="{047145FC-C13B-31C3-8986-65CE820EED8A}"/>
          </ac:spMkLst>
        </pc:spChg>
        <pc:spChg chg="del">
          <ac:chgData name="Aitor Ibarra" userId="3a47150d-5dc8-4c96-a083-44b339f50d43" providerId="ADAL" clId="{DBAE0F7B-A420-5A43-9F2C-4C54EB3C5183}" dt="2022-11-17T10:49:39.602" v="3754" actId="478"/>
          <ac:spMkLst>
            <pc:docMk/>
            <pc:sldMk cId="39785070" sldId="271"/>
            <ac:spMk id="38" creationId="{9E321AAE-D5E3-E251-9718-B4FAC9727283}"/>
          </ac:spMkLst>
        </pc:spChg>
        <pc:spChg chg="del">
          <ac:chgData name="Aitor Ibarra" userId="3a47150d-5dc8-4c96-a083-44b339f50d43" providerId="ADAL" clId="{DBAE0F7B-A420-5A43-9F2C-4C54EB3C5183}" dt="2022-11-17T10:49:39.602" v="3754" actId="478"/>
          <ac:spMkLst>
            <pc:docMk/>
            <pc:sldMk cId="39785070" sldId="271"/>
            <ac:spMk id="39" creationId="{A4587A0B-38B0-9520-11A2-61B303747400}"/>
          </ac:spMkLst>
        </pc:spChg>
        <pc:spChg chg="del">
          <ac:chgData name="Aitor Ibarra" userId="3a47150d-5dc8-4c96-a083-44b339f50d43" providerId="ADAL" clId="{DBAE0F7B-A420-5A43-9F2C-4C54EB3C5183}" dt="2022-11-17T09:15:23.795" v="3058" actId="478"/>
          <ac:spMkLst>
            <pc:docMk/>
            <pc:sldMk cId="39785070" sldId="271"/>
            <ac:spMk id="49" creationId="{880A2DD1-3399-1E46-2A6C-4499D7689D85}"/>
          </ac:spMkLst>
        </pc:spChg>
        <pc:spChg chg="mod">
          <ac:chgData name="Aitor Ibarra" userId="3a47150d-5dc8-4c96-a083-44b339f50d43" providerId="ADAL" clId="{DBAE0F7B-A420-5A43-9F2C-4C54EB3C5183}" dt="2022-11-17T09:16:17.222" v="3071" actId="113"/>
          <ac:spMkLst>
            <pc:docMk/>
            <pc:sldMk cId="39785070" sldId="271"/>
            <ac:spMk id="50" creationId="{F3ED3EB1-9661-A21C-A584-43C282A4BB6C}"/>
          </ac:spMkLst>
        </pc:spChg>
        <pc:spChg chg="del">
          <ac:chgData name="Aitor Ibarra" userId="3a47150d-5dc8-4c96-a083-44b339f50d43" providerId="ADAL" clId="{DBAE0F7B-A420-5A43-9F2C-4C54EB3C5183}" dt="2022-11-17T09:15:51.518" v="3067" actId="478"/>
          <ac:spMkLst>
            <pc:docMk/>
            <pc:sldMk cId="39785070" sldId="271"/>
            <ac:spMk id="52" creationId="{87DBE45F-9A26-C1EF-371C-38178E92A38B}"/>
          </ac:spMkLst>
        </pc:spChg>
        <pc:picChg chg="add mod">
          <ac:chgData name="Aitor Ibarra" userId="3a47150d-5dc8-4c96-a083-44b339f50d43" providerId="ADAL" clId="{DBAE0F7B-A420-5A43-9F2C-4C54EB3C5183}" dt="2022-11-17T11:08:42.217" v="4760" actId="1076"/>
          <ac:picMkLst>
            <pc:docMk/>
            <pc:sldMk cId="39785070" sldId="271"/>
            <ac:picMk id="7" creationId="{CB794478-ACC8-D20C-5A90-F70DE5AFA619}"/>
          </ac:picMkLst>
        </pc:picChg>
        <pc:picChg chg="del">
          <ac:chgData name="Aitor Ibarra" userId="3a47150d-5dc8-4c96-a083-44b339f50d43" providerId="ADAL" clId="{DBAE0F7B-A420-5A43-9F2C-4C54EB3C5183}" dt="2022-11-17T09:14:06.835" v="3031" actId="478"/>
          <ac:picMkLst>
            <pc:docMk/>
            <pc:sldMk cId="39785070" sldId="271"/>
            <ac:picMk id="59" creationId="{78D36F78-894D-301A-8C5D-E3D2FCC248FC}"/>
          </ac:picMkLst>
        </pc:picChg>
        <pc:cxnChg chg="mod">
          <ac:chgData name="Aitor Ibarra" userId="3a47150d-5dc8-4c96-a083-44b339f50d43" providerId="ADAL" clId="{DBAE0F7B-A420-5A43-9F2C-4C54EB3C5183}" dt="2022-11-17T09:14:39.689" v="3049" actId="1076"/>
          <ac:cxnSpMkLst>
            <pc:docMk/>
            <pc:sldMk cId="39785070" sldId="271"/>
            <ac:cxnSpMk id="5" creationId="{C8CEEA50-4C00-5A72-A01D-AF7AEA9575BB}"/>
          </ac:cxnSpMkLst>
        </pc:cxnChg>
        <pc:cxnChg chg="add mod">
          <ac:chgData name="Aitor Ibarra" userId="3a47150d-5dc8-4c96-a083-44b339f50d43" providerId="ADAL" clId="{DBAE0F7B-A420-5A43-9F2C-4C54EB3C5183}" dt="2022-11-17T09:14:56.352" v="3053" actId="692"/>
          <ac:cxnSpMkLst>
            <pc:docMk/>
            <pc:sldMk cId="39785070" sldId="271"/>
            <ac:cxnSpMk id="8" creationId="{B7109B38-9BB4-F11E-1198-586BC0C7B4A1}"/>
          </ac:cxnSpMkLst>
        </pc:cxnChg>
      </pc:sldChg>
      <pc:sldChg chg="modSp add mod ord">
        <pc:chgData name="Aitor Ibarra" userId="3a47150d-5dc8-4c96-a083-44b339f50d43" providerId="ADAL" clId="{DBAE0F7B-A420-5A43-9F2C-4C54EB3C5183}" dt="2022-11-17T15:57:44.720" v="5078" actId="108"/>
        <pc:sldMkLst>
          <pc:docMk/>
          <pc:sldMk cId="2721507819" sldId="272"/>
        </pc:sldMkLst>
        <pc:spChg chg="mod">
          <ac:chgData name="Aitor Ibarra" userId="3a47150d-5dc8-4c96-a083-44b339f50d43" providerId="ADAL" clId="{DBAE0F7B-A420-5A43-9F2C-4C54EB3C5183}" dt="2022-11-17T09:17:38.471" v="3098" actId="20577"/>
          <ac:spMkLst>
            <pc:docMk/>
            <pc:sldMk cId="2721507819" sldId="272"/>
            <ac:spMk id="2" creationId="{FFD91CCA-DBBA-354B-BEDE-98875EADB22C}"/>
          </ac:spMkLst>
        </pc:spChg>
        <pc:spChg chg="mod">
          <ac:chgData name="Aitor Ibarra" userId="3a47150d-5dc8-4c96-a083-44b339f50d43" providerId="ADAL" clId="{DBAE0F7B-A420-5A43-9F2C-4C54EB3C5183}" dt="2022-11-17T15:57:44.720" v="5078" actId="108"/>
          <ac:spMkLst>
            <pc:docMk/>
            <pc:sldMk cId="2721507819" sldId="272"/>
            <ac:spMk id="3" creationId="{34D28D9A-ED6F-5640-8876-D3CF2D0EE117}"/>
          </ac:spMkLst>
        </pc:spChg>
      </pc:sldChg>
      <pc:sldChg chg="modSp add mod">
        <pc:chgData name="Aitor Ibarra" userId="3a47150d-5dc8-4c96-a083-44b339f50d43" providerId="ADAL" clId="{DBAE0F7B-A420-5A43-9F2C-4C54EB3C5183}" dt="2022-11-17T11:02:16.912" v="4703" actId="20577"/>
        <pc:sldMkLst>
          <pc:docMk/>
          <pc:sldMk cId="676283036" sldId="273"/>
        </pc:sldMkLst>
        <pc:spChg chg="mod">
          <ac:chgData name="Aitor Ibarra" userId="3a47150d-5dc8-4c96-a083-44b339f50d43" providerId="ADAL" clId="{DBAE0F7B-A420-5A43-9F2C-4C54EB3C5183}" dt="2022-11-17T09:21:10.187" v="3149" actId="20577"/>
          <ac:spMkLst>
            <pc:docMk/>
            <pc:sldMk cId="676283036" sldId="273"/>
            <ac:spMk id="2" creationId="{FFD91CCA-DBBA-354B-BEDE-98875EADB22C}"/>
          </ac:spMkLst>
        </pc:spChg>
        <pc:spChg chg="mod">
          <ac:chgData name="Aitor Ibarra" userId="3a47150d-5dc8-4c96-a083-44b339f50d43" providerId="ADAL" clId="{DBAE0F7B-A420-5A43-9F2C-4C54EB3C5183}" dt="2022-11-17T11:02:16.912" v="4703" actId="20577"/>
          <ac:spMkLst>
            <pc:docMk/>
            <pc:sldMk cId="676283036" sldId="273"/>
            <ac:spMk id="3" creationId="{34D28D9A-ED6F-5640-8876-D3CF2D0EE117}"/>
          </ac:spMkLst>
        </pc:spChg>
      </pc:sldChg>
      <pc:sldChg chg="modSp add mod">
        <pc:chgData name="Aitor Ibarra" userId="3a47150d-5dc8-4c96-a083-44b339f50d43" providerId="ADAL" clId="{DBAE0F7B-A420-5A43-9F2C-4C54EB3C5183}" dt="2022-11-17T11:13:58.312" v="4981" actId="108"/>
        <pc:sldMkLst>
          <pc:docMk/>
          <pc:sldMk cId="2562780950" sldId="274"/>
        </pc:sldMkLst>
        <pc:spChg chg="mod">
          <ac:chgData name="Aitor Ibarra" userId="3a47150d-5dc8-4c96-a083-44b339f50d43" providerId="ADAL" clId="{DBAE0F7B-A420-5A43-9F2C-4C54EB3C5183}" dt="2022-11-17T09:22:52.407" v="3290" actId="20577"/>
          <ac:spMkLst>
            <pc:docMk/>
            <pc:sldMk cId="2562780950" sldId="274"/>
            <ac:spMk id="2" creationId="{FFD91CCA-DBBA-354B-BEDE-98875EADB22C}"/>
          </ac:spMkLst>
        </pc:spChg>
        <pc:spChg chg="mod">
          <ac:chgData name="Aitor Ibarra" userId="3a47150d-5dc8-4c96-a083-44b339f50d43" providerId="ADAL" clId="{DBAE0F7B-A420-5A43-9F2C-4C54EB3C5183}" dt="2022-11-17T11:13:58.312" v="4981" actId="108"/>
          <ac:spMkLst>
            <pc:docMk/>
            <pc:sldMk cId="2562780950" sldId="274"/>
            <ac:spMk id="3" creationId="{34D28D9A-ED6F-5640-8876-D3CF2D0EE117}"/>
          </ac:spMkLst>
        </pc:spChg>
      </pc:sldChg>
    </pc:docChg>
  </pc:docChgLst>
  <pc:docChgLst>
    <pc:chgData name="Jose Antonio Quero" userId="S::jose.antonio.quero@ext.esa.int::1545b44c-6dba-4bb8-97b3-f20a0d359a13" providerId="AD" clId="Web-{53B41B9F-7090-25C2-B22E-F24DE575BF2C}"/>
    <pc:docChg chg="modSld">
      <pc:chgData name="Jose Antonio Quero" userId="S::jose.antonio.quero@ext.esa.int::1545b44c-6dba-4bb8-97b3-f20a0d359a13" providerId="AD" clId="Web-{53B41B9F-7090-25C2-B22E-F24DE575BF2C}" dt="2022-11-17T10:23:17.206" v="5" actId="20577"/>
      <pc:docMkLst>
        <pc:docMk/>
      </pc:docMkLst>
      <pc:sldChg chg="modSp">
        <pc:chgData name="Jose Antonio Quero" userId="S::jose.antonio.quero@ext.esa.int::1545b44c-6dba-4bb8-97b3-f20a0d359a13" providerId="AD" clId="Web-{53B41B9F-7090-25C2-B22E-F24DE575BF2C}" dt="2022-11-17T10:20:48.124" v="2" actId="20577"/>
        <pc:sldMkLst>
          <pc:docMk/>
          <pc:sldMk cId="676283036" sldId="273"/>
        </pc:sldMkLst>
        <pc:spChg chg="mod">
          <ac:chgData name="Jose Antonio Quero" userId="S::jose.antonio.quero@ext.esa.int::1545b44c-6dba-4bb8-97b3-f20a0d359a13" providerId="AD" clId="Web-{53B41B9F-7090-25C2-B22E-F24DE575BF2C}" dt="2022-11-17T10:20:48.124" v="2" actId="20577"/>
          <ac:spMkLst>
            <pc:docMk/>
            <pc:sldMk cId="676283036" sldId="273"/>
            <ac:spMk id="3" creationId="{34D28D9A-ED6F-5640-8876-D3CF2D0EE117}"/>
          </ac:spMkLst>
        </pc:spChg>
      </pc:sldChg>
      <pc:sldChg chg="modSp">
        <pc:chgData name="Jose Antonio Quero" userId="S::jose.antonio.quero@ext.esa.int::1545b44c-6dba-4bb8-97b3-f20a0d359a13" providerId="AD" clId="Web-{53B41B9F-7090-25C2-B22E-F24DE575BF2C}" dt="2022-11-17T10:23:17.206" v="5" actId="20577"/>
        <pc:sldMkLst>
          <pc:docMk/>
          <pc:sldMk cId="2562780950" sldId="274"/>
        </pc:sldMkLst>
        <pc:spChg chg="mod">
          <ac:chgData name="Jose Antonio Quero" userId="S::jose.antonio.quero@ext.esa.int::1545b44c-6dba-4bb8-97b3-f20a0d359a13" providerId="AD" clId="Web-{53B41B9F-7090-25C2-B22E-F24DE575BF2C}" dt="2022-11-17T10:23:17.206" v="5" actId="20577"/>
          <ac:spMkLst>
            <pc:docMk/>
            <pc:sldMk cId="2562780950" sldId="274"/>
            <ac:spMk id="3" creationId="{34D28D9A-ED6F-5640-8876-D3CF2D0EE117}"/>
          </ac:spMkLst>
        </pc:spChg>
      </pc:sldChg>
    </pc:docChg>
  </pc:docChgLst>
  <pc:docChgLst>
    <pc:chgData name="Aitor Ibarra" userId="3a47150d-5dc8-4c96-a083-44b339f50d43" providerId="ADAL" clId="{D68AFAB1-C714-4561-A61D-68C03D4BB0B4}"/>
    <pc:docChg chg="modSld modNotesMaster modHandout">
      <pc:chgData name="Aitor Ibarra" userId="3a47150d-5dc8-4c96-a083-44b339f50d43" providerId="ADAL" clId="{D68AFAB1-C714-4561-A61D-68C03D4BB0B4}" dt="2022-05-17T14:44:31.920" v="1"/>
      <pc:docMkLst>
        <pc:docMk/>
      </pc:docMkLst>
      <pc:sldChg chg="modNotes">
        <pc:chgData name="Aitor Ibarra" userId="3a47150d-5dc8-4c96-a083-44b339f50d43" providerId="ADAL" clId="{D68AFAB1-C714-4561-A61D-68C03D4BB0B4}" dt="2022-05-17T14:44:31.920" v="1"/>
        <pc:sldMkLst>
          <pc:docMk/>
          <pc:sldMk cId="0" sldId="256"/>
        </pc:sldMkLst>
      </pc:sldChg>
    </pc:docChg>
  </pc:docChgLst>
  <pc:docChgLst>
    <pc:chgData name="Peter Kretschmar" userId="S::peter.kretschmar@esa.int::4a1cf5b9-7d90-4b30-abdf-6857a50b0ba9" providerId="AD" clId="Web-{CAE7579C-A3BD-5F30-DA62-27DD00E3AF44}"/>
    <pc:docChg chg="modSld">
      <pc:chgData name="Peter Kretschmar" userId="S::peter.kretschmar@esa.int::4a1cf5b9-7d90-4b30-abdf-6857a50b0ba9" providerId="AD" clId="Web-{CAE7579C-A3BD-5F30-DA62-27DD00E3AF44}" dt="2022-11-20T19:58:03.319" v="1" actId="20577"/>
      <pc:docMkLst>
        <pc:docMk/>
      </pc:docMkLst>
      <pc:sldChg chg="modSp">
        <pc:chgData name="Peter Kretschmar" userId="S::peter.kretschmar@esa.int::4a1cf5b9-7d90-4b30-abdf-6857a50b0ba9" providerId="AD" clId="Web-{CAE7579C-A3BD-5F30-DA62-27DD00E3AF44}" dt="2022-11-20T19:58:03.319" v="1" actId="20577"/>
        <pc:sldMkLst>
          <pc:docMk/>
          <pc:sldMk cId="2801399053" sldId="270"/>
        </pc:sldMkLst>
        <pc:spChg chg="mod">
          <ac:chgData name="Peter Kretschmar" userId="S::peter.kretschmar@esa.int::4a1cf5b9-7d90-4b30-abdf-6857a50b0ba9" providerId="AD" clId="Web-{CAE7579C-A3BD-5F30-DA62-27DD00E3AF44}" dt="2022-11-20T19:58:03.319" v="1" actId="20577"/>
          <ac:spMkLst>
            <pc:docMk/>
            <pc:sldMk cId="2801399053" sldId="270"/>
            <ac:spMk id="6" creationId="{09D583E0-ED04-52AF-8B13-37AEBD3E1C21}"/>
          </ac:spMkLst>
        </pc:spChg>
      </pc:sldChg>
    </pc:docChg>
  </pc:docChgLst>
  <pc:docChgLst>
    <pc:chgData name="Aitor Ibarra" userId="3a47150d-5dc8-4c96-a083-44b339f50d43" providerId="ADAL" clId="{25E01806-FA2A-A54B-A5E5-A8C977D9F823}"/>
    <pc:docChg chg="modSld">
      <pc:chgData name="Aitor Ibarra" userId="3a47150d-5dc8-4c96-a083-44b339f50d43" providerId="ADAL" clId="{25E01806-FA2A-A54B-A5E5-A8C977D9F823}" dt="2023-02-05T19:45:25.101" v="61" actId="1076"/>
      <pc:docMkLst>
        <pc:docMk/>
      </pc:docMkLst>
      <pc:sldChg chg="delSp modSp mod modAnim">
        <pc:chgData name="Aitor Ibarra" userId="3a47150d-5dc8-4c96-a083-44b339f50d43" providerId="ADAL" clId="{25E01806-FA2A-A54B-A5E5-A8C977D9F823}" dt="2023-02-05T19:45:25.101" v="61" actId="1076"/>
        <pc:sldMkLst>
          <pc:docMk/>
          <pc:sldMk cId="3667539138" sldId="280"/>
        </pc:sldMkLst>
        <pc:spChg chg="mod topLvl">
          <ac:chgData name="Aitor Ibarra" userId="3a47150d-5dc8-4c96-a083-44b339f50d43" providerId="ADAL" clId="{25E01806-FA2A-A54B-A5E5-A8C977D9F823}" dt="2023-02-05T19:45:25.101" v="61" actId="1076"/>
          <ac:spMkLst>
            <pc:docMk/>
            <pc:sldMk cId="3667539138" sldId="280"/>
            <ac:spMk id="19" creationId="{FB67001B-7397-22A8-41DD-0BB3FCB52921}"/>
          </ac:spMkLst>
        </pc:spChg>
        <pc:grpChg chg="del">
          <ac:chgData name="Aitor Ibarra" userId="3a47150d-5dc8-4c96-a083-44b339f50d43" providerId="ADAL" clId="{25E01806-FA2A-A54B-A5E5-A8C977D9F823}" dt="2023-02-05T19:31:19.034" v="0" actId="165"/>
          <ac:grpSpMkLst>
            <pc:docMk/>
            <pc:sldMk cId="3667539138" sldId="280"/>
            <ac:grpSpMk id="30" creationId="{7535C245-5141-6CCE-8411-AA5683D514ED}"/>
          </ac:grpSpMkLst>
        </pc:grpChg>
        <pc:picChg chg="mod topLvl">
          <ac:chgData name="Aitor Ibarra" userId="3a47150d-5dc8-4c96-a083-44b339f50d43" providerId="ADAL" clId="{25E01806-FA2A-A54B-A5E5-A8C977D9F823}" dt="2023-02-05T19:31:19.034" v="0" actId="165"/>
          <ac:picMkLst>
            <pc:docMk/>
            <pc:sldMk cId="3667539138" sldId="280"/>
            <ac:picMk id="10" creationId="{A2BC834F-9B18-37A5-6479-B5D6203829A4}"/>
          </ac:picMkLst>
        </pc:picChg>
        <pc:picChg chg="mod topLvl">
          <ac:chgData name="Aitor Ibarra" userId="3a47150d-5dc8-4c96-a083-44b339f50d43" providerId="ADAL" clId="{25E01806-FA2A-A54B-A5E5-A8C977D9F823}" dt="2023-02-05T19:45:06.362" v="50" actId="1076"/>
          <ac:picMkLst>
            <pc:docMk/>
            <pc:sldMk cId="3667539138" sldId="280"/>
            <ac:picMk id="11" creationId="{A1DBA4AC-900B-D2AD-676D-81C10BC5E10E}"/>
          </ac:picMkLst>
        </pc:picChg>
      </pc:sldChg>
    </pc:docChg>
  </pc:docChgLst>
  <pc:docChgLst>
    <pc:chgData name="Aitor Ibarra Ibaibarriaga" userId="3a47150d-5dc8-4c96-a083-44b339f50d43" providerId="ADAL" clId="{02A808E5-35AC-1040-A5B8-B2C837023FCC}"/>
    <pc:docChg chg="undo custSel addSld delSld modSld">
      <pc:chgData name="Aitor Ibarra Ibaibarriaga" userId="3a47150d-5dc8-4c96-a083-44b339f50d43" providerId="ADAL" clId="{02A808E5-35AC-1040-A5B8-B2C837023FCC}" dt="2023-11-10T18:18:20.731" v="3240" actId="1038"/>
      <pc:docMkLst>
        <pc:docMk/>
      </pc:docMkLst>
      <pc:sldChg chg="delSp modSp mod">
        <pc:chgData name="Aitor Ibarra Ibaibarriaga" userId="3a47150d-5dc8-4c96-a083-44b339f50d43" providerId="ADAL" clId="{02A808E5-35AC-1040-A5B8-B2C837023FCC}" dt="2023-11-10T17:00:14.020" v="2729" actId="400"/>
        <pc:sldMkLst>
          <pc:docMk/>
          <pc:sldMk cId="0" sldId="256"/>
        </pc:sldMkLst>
        <pc:spChg chg="del">
          <ac:chgData name="Aitor Ibarra Ibaibarriaga" userId="3a47150d-5dc8-4c96-a083-44b339f50d43" providerId="ADAL" clId="{02A808E5-35AC-1040-A5B8-B2C837023FCC}" dt="2023-11-07T18:48:06.511" v="91" actId="478"/>
          <ac:spMkLst>
            <pc:docMk/>
            <pc:sldMk cId="0" sldId="256"/>
            <ac:spMk id="3" creationId="{7314BE06-80AE-67BA-1751-AB91359FEC2A}"/>
          </ac:spMkLst>
        </pc:spChg>
        <pc:spChg chg="mod">
          <ac:chgData name="Aitor Ibarra Ibaibarriaga" userId="3a47150d-5dc8-4c96-a083-44b339f50d43" providerId="ADAL" clId="{02A808E5-35AC-1040-A5B8-B2C837023FCC}" dt="2023-11-10T17:00:14.020" v="2729" actId="400"/>
          <ac:spMkLst>
            <pc:docMk/>
            <pc:sldMk cId="0" sldId="256"/>
            <ac:spMk id="4" creationId="{00000000-0000-0000-0000-000000000000}"/>
          </ac:spMkLst>
        </pc:spChg>
        <pc:spChg chg="mod">
          <ac:chgData name="Aitor Ibarra Ibaibarriaga" userId="3a47150d-5dc8-4c96-a083-44b339f50d43" providerId="ADAL" clId="{02A808E5-35AC-1040-A5B8-B2C837023FCC}" dt="2023-11-08T21:43:55.095" v="2610" actId="14100"/>
          <ac:spMkLst>
            <pc:docMk/>
            <pc:sldMk cId="0" sldId="256"/>
            <ac:spMk id="7" creationId="{00000000-0000-0000-0000-000000000000}"/>
          </ac:spMkLst>
        </pc:spChg>
        <pc:spChg chg="mod">
          <ac:chgData name="Aitor Ibarra Ibaibarriaga" userId="3a47150d-5dc8-4c96-a083-44b339f50d43" providerId="ADAL" clId="{02A808E5-35AC-1040-A5B8-B2C837023FCC}" dt="2023-11-07T18:47:59.555" v="90" actId="20577"/>
          <ac:spMkLst>
            <pc:docMk/>
            <pc:sldMk cId="0" sldId="256"/>
            <ac:spMk id="8" creationId="{00000000-0000-0000-0000-000000000000}"/>
          </ac:spMkLst>
        </pc:spChg>
      </pc:sldChg>
      <pc:sldChg chg="delSp modSp mod delAnim">
        <pc:chgData name="Aitor Ibarra Ibaibarriaga" userId="3a47150d-5dc8-4c96-a083-44b339f50d43" providerId="ADAL" clId="{02A808E5-35AC-1040-A5B8-B2C837023FCC}" dt="2023-11-10T16:46:20.839" v="2627" actId="207"/>
        <pc:sldMkLst>
          <pc:docMk/>
          <pc:sldMk cId="262181023" sldId="257"/>
        </pc:sldMkLst>
        <pc:spChg chg="del">
          <ac:chgData name="Aitor Ibarra Ibaibarriaga" userId="3a47150d-5dc8-4c96-a083-44b339f50d43" providerId="ADAL" clId="{02A808E5-35AC-1040-A5B8-B2C837023FCC}" dt="2023-11-07T18:50:02.385" v="221" actId="478"/>
          <ac:spMkLst>
            <pc:docMk/>
            <pc:sldMk cId="262181023" sldId="257"/>
            <ac:spMk id="3" creationId="{C941DC3D-AEBD-FD22-7673-8FF91B2F2F67}"/>
          </ac:spMkLst>
        </pc:spChg>
        <pc:spChg chg="del">
          <ac:chgData name="Aitor Ibarra Ibaibarriaga" userId="3a47150d-5dc8-4c96-a083-44b339f50d43" providerId="ADAL" clId="{02A808E5-35AC-1040-A5B8-B2C837023FCC}" dt="2023-11-07T18:50:00.440" v="220" actId="478"/>
          <ac:spMkLst>
            <pc:docMk/>
            <pc:sldMk cId="262181023" sldId="257"/>
            <ac:spMk id="4" creationId="{6FE6502B-BDC6-ADCE-BABF-3E9E86C37FAA}"/>
          </ac:spMkLst>
        </pc:spChg>
        <pc:spChg chg="mod">
          <ac:chgData name="Aitor Ibarra Ibaibarriaga" userId="3a47150d-5dc8-4c96-a083-44b339f50d43" providerId="ADAL" clId="{02A808E5-35AC-1040-A5B8-B2C837023FCC}" dt="2023-11-10T16:46:20.839" v="2627" actId="207"/>
          <ac:spMkLst>
            <pc:docMk/>
            <pc:sldMk cId="262181023" sldId="257"/>
            <ac:spMk id="6" creationId="{8EC819FE-71DD-4432-ACCA-09AB45CF9924}"/>
          </ac:spMkLst>
        </pc:spChg>
      </pc:sldChg>
      <pc:sldChg chg="addSp delSp modSp del mod">
        <pc:chgData name="Aitor Ibarra Ibaibarriaga" userId="3a47150d-5dc8-4c96-a083-44b339f50d43" providerId="ADAL" clId="{02A808E5-35AC-1040-A5B8-B2C837023FCC}" dt="2023-11-08T16:43:39.171" v="1004" actId="2696"/>
        <pc:sldMkLst>
          <pc:docMk/>
          <pc:sldMk cId="1353170243" sldId="268"/>
        </pc:sldMkLst>
        <pc:spChg chg="mod">
          <ac:chgData name="Aitor Ibarra Ibaibarriaga" userId="3a47150d-5dc8-4c96-a083-44b339f50d43" providerId="ADAL" clId="{02A808E5-35AC-1040-A5B8-B2C837023FCC}" dt="2023-11-07T18:55:28.913" v="339" actId="5793"/>
          <ac:spMkLst>
            <pc:docMk/>
            <pc:sldMk cId="1353170243" sldId="268"/>
            <ac:spMk id="2" creationId="{FFD91CCA-DBBA-354B-BEDE-98875EADB22C}"/>
          </ac:spMkLst>
        </pc:spChg>
        <pc:spChg chg="mod">
          <ac:chgData name="Aitor Ibarra Ibaibarriaga" userId="3a47150d-5dc8-4c96-a083-44b339f50d43" providerId="ADAL" clId="{02A808E5-35AC-1040-A5B8-B2C837023FCC}" dt="2023-11-07T19:01:01.441" v="374" actId="20577"/>
          <ac:spMkLst>
            <pc:docMk/>
            <pc:sldMk cId="1353170243" sldId="268"/>
            <ac:spMk id="3" creationId="{34D28D9A-ED6F-5640-8876-D3CF2D0EE117}"/>
          </ac:spMkLst>
        </pc:spChg>
        <pc:spChg chg="del">
          <ac:chgData name="Aitor Ibarra Ibaibarriaga" userId="3a47150d-5dc8-4c96-a083-44b339f50d43" providerId="ADAL" clId="{02A808E5-35AC-1040-A5B8-B2C837023FCC}" dt="2023-11-07T18:55:37.739" v="341" actId="478"/>
          <ac:spMkLst>
            <pc:docMk/>
            <pc:sldMk cId="1353170243" sldId="268"/>
            <ac:spMk id="5" creationId="{C978D342-CE29-48C7-863C-49883883D9F7}"/>
          </ac:spMkLst>
        </pc:spChg>
        <pc:picChg chg="del">
          <ac:chgData name="Aitor Ibarra Ibaibarriaga" userId="3a47150d-5dc8-4c96-a083-44b339f50d43" providerId="ADAL" clId="{02A808E5-35AC-1040-A5B8-B2C837023FCC}" dt="2023-11-07T18:55:36.483" v="340" actId="478"/>
          <ac:picMkLst>
            <pc:docMk/>
            <pc:sldMk cId="1353170243" sldId="268"/>
            <ac:picMk id="4" creationId="{63439E78-1C56-93C3-C9E1-C16A15B97F3E}"/>
          </ac:picMkLst>
        </pc:picChg>
        <pc:picChg chg="add mod">
          <ac:chgData name="Aitor Ibarra Ibaibarriaga" userId="3a47150d-5dc8-4c96-a083-44b339f50d43" providerId="ADAL" clId="{02A808E5-35AC-1040-A5B8-B2C837023FCC}" dt="2023-11-07T19:01:12.708" v="375" actId="14100"/>
          <ac:picMkLst>
            <pc:docMk/>
            <pc:sldMk cId="1353170243" sldId="268"/>
            <ac:picMk id="6" creationId="{23A8EDC1-53E0-73DD-92C6-3FE11224B050}"/>
          </ac:picMkLst>
        </pc:picChg>
      </pc:sldChg>
      <pc:sldChg chg="addSp delSp modSp add mod">
        <pc:chgData name="Aitor Ibarra Ibaibarriaga" userId="3a47150d-5dc8-4c96-a083-44b339f50d43" providerId="ADAL" clId="{02A808E5-35AC-1040-A5B8-B2C837023FCC}" dt="2023-11-10T16:51:47.767" v="2648" actId="207"/>
        <pc:sldMkLst>
          <pc:docMk/>
          <pc:sldMk cId="2604526820" sldId="269"/>
        </pc:sldMkLst>
        <pc:spChg chg="mod">
          <ac:chgData name="Aitor Ibarra Ibaibarriaga" userId="3a47150d-5dc8-4c96-a083-44b339f50d43" providerId="ADAL" clId="{02A808E5-35AC-1040-A5B8-B2C837023FCC}" dt="2023-11-10T16:51:47.767" v="2648" actId="207"/>
          <ac:spMkLst>
            <pc:docMk/>
            <pc:sldMk cId="2604526820" sldId="269"/>
            <ac:spMk id="2" creationId="{FFD91CCA-DBBA-354B-BEDE-98875EADB22C}"/>
          </ac:spMkLst>
        </pc:spChg>
        <pc:spChg chg="mod">
          <ac:chgData name="Aitor Ibarra Ibaibarriaga" userId="3a47150d-5dc8-4c96-a083-44b339f50d43" providerId="ADAL" clId="{02A808E5-35AC-1040-A5B8-B2C837023FCC}" dt="2023-11-07T21:47:18.708" v="759" actId="5793"/>
          <ac:spMkLst>
            <pc:docMk/>
            <pc:sldMk cId="2604526820" sldId="269"/>
            <ac:spMk id="3" creationId="{34D28D9A-ED6F-5640-8876-D3CF2D0EE117}"/>
          </ac:spMkLst>
        </pc:spChg>
        <pc:spChg chg="add mod">
          <ac:chgData name="Aitor Ibarra Ibaibarriaga" userId="3a47150d-5dc8-4c96-a083-44b339f50d43" providerId="ADAL" clId="{02A808E5-35AC-1040-A5B8-B2C837023FCC}" dt="2023-11-10T16:47:25.602" v="2638" actId="20577"/>
          <ac:spMkLst>
            <pc:docMk/>
            <pc:sldMk cId="2604526820" sldId="269"/>
            <ac:spMk id="8" creationId="{685B77D4-82A6-BC5E-45AA-61027B792CF3}"/>
          </ac:spMkLst>
        </pc:spChg>
        <pc:picChg chg="add del mod">
          <ac:chgData name="Aitor Ibarra Ibaibarriaga" userId="3a47150d-5dc8-4c96-a083-44b339f50d43" providerId="ADAL" clId="{02A808E5-35AC-1040-A5B8-B2C837023FCC}" dt="2023-11-07T21:46:51.176" v="679" actId="478"/>
          <ac:picMkLst>
            <pc:docMk/>
            <pc:sldMk cId="2604526820" sldId="269"/>
            <ac:picMk id="5" creationId="{EB64E111-6D18-70CF-7372-2A5F31460970}"/>
          </ac:picMkLst>
        </pc:picChg>
        <pc:picChg chg="del">
          <ac:chgData name="Aitor Ibarra Ibaibarriaga" userId="3a47150d-5dc8-4c96-a083-44b339f50d43" providerId="ADAL" clId="{02A808E5-35AC-1040-A5B8-B2C837023FCC}" dt="2023-11-07T19:01:54.856" v="380" actId="478"/>
          <ac:picMkLst>
            <pc:docMk/>
            <pc:sldMk cId="2604526820" sldId="269"/>
            <ac:picMk id="6" creationId="{23A8EDC1-53E0-73DD-92C6-3FE11224B050}"/>
          </ac:picMkLst>
        </pc:picChg>
        <pc:picChg chg="add mod">
          <ac:chgData name="Aitor Ibarra Ibaibarriaga" userId="3a47150d-5dc8-4c96-a083-44b339f50d43" providerId="ADAL" clId="{02A808E5-35AC-1040-A5B8-B2C837023FCC}" dt="2023-11-07T21:46:53.779" v="680" actId="1076"/>
          <ac:picMkLst>
            <pc:docMk/>
            <pc:sldMk cId="2604526820" sldId="269"/>
            <ac:picMk id="7" creationId="{E25F5DC6-775E-F7E1-C511-D183FAE04651}"/>
          </ac:picMkLst>
        </pc:picChg>
      </pc:sldChg>
      <pc:sldChg chg="addSp modSp add mod">
        <pc:chgData name="Aitor Ibarra Ibaibarriaga" userId="3a47150d-5dc8-4c96-a083-44b339f50d43" providerId="ADAL" clId="{02A808E5-35AC-1040-A5B8-B2C837023FCC}" dt="2023-11-10T16:52:20.130" v="2657" actId="207"/>
        <pc:sldMkLst>
          <pc:docMk/>
          <pc:sldMk cId="810519984" sldId="270"/>
        </pc:sldMkLst>
        <pc:spChg chg="mod">
          <ac:chgData name="Aitor Ibarra Ibaibarriaga" userId="3a47150d-5dc8-4c96-a083-44b339f50d43" providerId="ADAL" clId="{02A808E5-35AC-1040-A5B8-B2C837023FCC}" dt="2023-11-10T16:52:20.130" v="2657" actId="207"/>
          <ac:spMkLst>
            <pc:docMk/>
            <pc:sldMk cId="810519984" sldId="270"/>
            <ac:spMk id="2" creationId="{FFD91CCA-DBBA-354B-BEDE-98875EADB22C}"/>
          </ac:spMkLst>
        </pc:spChg>
        <pc:spChg chg="mod">
          <ac:chgData name="Aitor Ibarra Ibaibarriaga" userId="3a47150d-5dc8-4c96-a083-44b339f50d43" providerId="ADAL" clId="{02A808E5-35AC-1040-A5B8-B2C837023FCC}" dt="2023-11-08T20:36:30.258" v="2229" actId="20577"/>
          <ac:spMkLst>
            <pc:docMk/>
            <pc:sldMk cId="810519984" sldId="270"/>
            <ac:spMk id="3" creationId="{34D28D9A-ED6F-5640-8876-D3CF2D0EE117}"/>
          </ac:spMkLst>
        </pc:spChg>
        <pc:graphicFrameChg chg="add mod modGraphic">
          <ac:chgData name="Aitor Ibarra Ibaibarriaga" userId="3a47150d-5dc8-4c96-a083-44b339f50d43" providerId="ADAL" clId="{02A808E5-35AC-1040-A5B8-B2C837023FCC}" dt="2023-11-08T16:44:43.177" v="1015" actId="1076"/>
          <ac:graphicFrameMkLst>
            <pc:docMk/>
            <pc:sldMk cId="810519984" sldId="270"/>
            <ac:graphicFrameMk id="6" creationId="{144EBCAE-AA9A-A52A-61DE-D969EEF99DA2}"/>
          </ac:graphicFrameMkLst>
        </pc:graphicFrameChg>
        <pc:picChg chg="add mod">
          <ac:chgData name="Aitor Ibarra Ibaibarriaga" userId="3a47150d-5dc8-4c96-a083-44b339f50d43" providerId="ADAL" clId="{02A808E5-35AC-1040-A5B8-B2C837023FCC}" dt="2023-11-08T16:44:02.474" v="1007" actId="1076"/>
          <ac:picMkLst>
            <pc:docMk/>
            <pc:sldMk cId="810519984" sldId="270"/>
            <ac:picMk id="5" creationId="{A5805BCA-8FFD-B73D-4E1A-B95A1A5F1F9B}"/>
          </ac:picMkLst>
        </pc:picChg>
      </pc:sldChg>
      <pc:sldChg chg="add del">
        <pc:chgData name="Aitor Ibarra Ibaibarriaga" userId="3a47150d-5dc8-4c96-a083-44b339f50d43" providerId="ADAL" clId="{02A808E5-35AC-1040-A5B8-B2C837023FCC}" dt="2023-11-07T19:01:56.815" v="381" actId="2696"/>
        <pc:sldMkLst>
          <pc:docMk/>
          <pc:sldMk cId="1546333858" sldId="270"/>
        </pc:sldMkLst>
      </pc:sldChg>
      <pc:sldChg chg="del">
        <pc:chgData name="Aitor Ibarra Ibaibarriaga" userId="3a47150d-5dc8-4c96-a083-44b339f50d43" providerId="ADAL" clId="{02A808E5-35AC-1040-A5B8-B2C837023FCC}" dt="2023-11-07T18:46:09.118" v="4" actId="2696"/>
        <pc:sldMkLst>
          <pc:docMk/>
          <pc:sldMk cId="2801399053" sldId="270"/>
        </pc:sldMkLst>
      </pc:sldChg>
      <pc:sldChg chg="add del">
        <pc:chgData name="Aitor Ibarra Ibaibarriaga" userId="3a47150d-5dc8-4c96-a083-44b339f50d43" providerId="ADAL" clId="{02A808E5-35AC-1040-A5B8-B2C837023FCC}" dt="2023-11-07T19:01:57.101" v="382" actId="2696"/>
        <pc:sldMkLst>
          <pc:docMk/>
          <pc:sldMk cId="2044073307" sldId="271"/>
        </pc:sldMkLst>
      </pc:sldChg>
      <pc:sldChg chg="addSp delSp modSp add del mod">
        <pc:chgData name="Aitor Ibarra Ibaibarriaga" userId="3a47150d-5dc8-4c96-a083-44b339f50d43" providerId="ADAL" clId="{02A808E5-35AC-1040-A5B8-B2C837023FCC}" dt="2023-11-08T20:35:47.280" v="2224" actId="2696"/>
        <pc:sldMkLst>
          <pc:docMk/>
          <pc:sldMk cId="3345054377" sldId="271"/>
        </pc:sldMkLst>
        <pc:picChg chg="add del mod">
          <ac:chgData name="Aitor Ibarra Ibaibarriaga" userId="3a47150d-5dc8-4c96-a083-44b339f50d43" providerId="ADAL" clId="{02A808E5-35AC-1040-A5B8-B2C837023FCC}" dt="2023-11-08T20:24:53.144" v="2170" actId="21"/>
          <ac:picMkLst>
            <pc:docMk/>
            <pc:sldMk cId="3345054377" sldId="271"/>
            <ac:picMk id="5" creationId="{86AE885A-A19A-C677-FDB4-6160380718BF}"/>
          </ac:picMkLst>
        </pc:picChg>
      </pc:sldChg>
      <pc:sldChg chg="del">
        <pc:chgData name="Aitor Ibarra Ibaibarriaga" userId="3a47150d-5dc8-4c96-a083-44b339f50d43" providerId="ADAL" clId="{02A808E5-35AC-1040-A5B8-B2C837023FCC}" dt="2023-11-07T18:46:08.717" v="2" actId="2696"/>
        <pc:sldMkLst>
          <pc:docMk/>
          <pc:sldMk cId="3896744593" sldId="271"/>
        </pc:sldMkLst>
      </pc:sldChg>
      <pc:sldChg chg="del">
        <pc:chgData name="Aitor Ibarra Ibaibarriaga" userId="3a47150d-5dc8-4c96-a083-44b339f50d43" providerId="ADAL" clId="{02A808E5-35AC-1040-A5B8-B2C837023FCC}" dt="2023-11-07T18:46:09.463" v="6" actId="2696"/>
        <pc:sldMkLst>
          <pc:docMk/>
          <pc:sldMk cId="952806268" sldId="272"/>
        </pc:sldMkLst>
      </pc:sldChg>
      <pc:sldChg chg="add del">
        <pc:chgData name="Aitor Ibarra Ibaibarriaga" userId="3a47150d-5dc8-4c96-a083-44b339f50d43" providerId="ADAL" clId="{02A808E5-35AC-1040-A5B8-B2C837023FCC}" dt="2023-11-07T19:01:58.130" v="383" actId="2696"/>
        <pc:sldMkLst>
          <pc:docMk/>
          <pc:sldMk cId="1038544707" sldId="272"/>
        </pc:sldMkLst>
      </pc:sldChg>
      <pc:sldChg chg="addSp modSp add mod">
        <pc:chgData name="Aitor Ibarra Ibaibarriaga" userId="3a47150d-5dc8-4c96-a083-44b339f50d43" providerId="ADAL" clId="{02A808E5-35AC-1040-A5B8-B2C837023FCC}" dt="2023-11-10T16:53:06.365" v="2695" actId="20577"/>
        <pc:sldMkLst>
          <pc:docMk/>
          <pc:sldMk cId="4103044030" sldId="272"/>
        </pc:sldMkLst>
        <pc:spChg chg="mod">
          <ac:chgData name="Aitor Ibarra Ibaibarriaga" userId="3a47150d-5dc8-4c96-a083-44b339f50d43" providerId="ADAL" clId="{02A808E5-35AC-1040-A5B8-B2C837023FCC}" dt="2023-11-08T16:50:28.200" v="1257" actId="20577"/>
          <ac:spMkLst>
            <pc:docMk/>
            <pc:sldMk cId="4103044030" sldId="272"/>
            <ac:spMk id="2" creationId="{FFD91CCA-DBBA-354B-BEDE-98875EADB22C}"/>
          </ac:spMkLst>
        </pc:spChg>
        <pc:spChg chg="mod">
          <ac:chgData name="Aitor Ibarra Ibaibarriaga" userId="3a47150d-5dc8-4c96-a083-44b339f50d43" providerId="ADAL" clId="{02A808E5-35AC-1040-A5B8-B2C837023FCC}" dt="2023-11-10T16:53:06.365" v="2695" actId="20577"/>
          <ac:spMkLst>
            <pc:docMk/>
            <pc:sldMk cId="4103044030" sldId="272"/>
            <ac:spMk id="3" creationId="{34D28D9A-ED6F-5640-8876-D3CF2D0EE117}"/>
          </ac:spMkLst>
        </pc:spChg>
        <pc:picChg chg="add mod">
          <ac:chgData name="Aitor Ibarra Ibaibarriaga" userId="3a47150d-5dc8-4c96-a083-44b339f50d43" providerId="ADAL" clId="{02A808E5-35AC-1040-A5B8-B2C837023FCC}" dt="2023-11-08T20:53:55.299" v="2543" actId="14100"/>
          <ac:picMkLst>
            <pc:docMk/>
            <pc:sldMk cId="4103044030" sldId="272"/>
            <ac:picMk id="4" creationId="{26D779EB-D705-012A-A5C3-CF8C42610BBE}"/>
          </ac:picMkLst>
        </pc:picChg>
      </pc:sldChg>
      <pc:sldChg chg="modSp add mod">
        <pc:chgData name="Aitor Ibarra Ibaibarriaga" userId="3a47150d-5dc8-4c96-a083-44b339f50d43" providerId="ADAL" clId="{02A808E5-35AC-1040-A5B8-B2C837023FCC}" dt="2023-11-10T16:52:36.292" v="2662" actId="5793"/>
        <pc:sldMkLst>
          <pc:docMk/>
          <pc:sldMk cId="963394153" sldId="273"/>
        </pc:sldMkLst>
        <pc:spChg chg="mod">
          <ac:chgData name="Aitor Ibarra Ibaibarriaga" userId="3a47150d-5dc8-4c96-a083-44b339f50d43" providerId="ADAL" clId="{02A808E5-35AC-1040-A5B8-B2C837023FCC}" dt="2023-11-08T16:46:58.400" v="1018" actId="20577"/>
          <ac:spMkLst>
            <pc:docMk/>
            <pc:sldMk cId="963394153" sldId="273"/>
            <ac:spMk id="2" creationId="{FFD91CCA-DBBA-354B-BEDE-98875EADB22C}"/>
          </ac:spMkLst>
        </pc:spChg>
        <pc:spChg chg="mod">
          <ac:chgData name="Aitor Ibarra Ibaibarriaga" userId="3a47150d-5dc8-4c96-a083-44b339f50d43" providerId="ADAL" clId="{02A808E5-35AC-1040-A5B8-B2C837023FCC}" dt="2023-11-10T16:52:36.292" v="2662" actId="5793"/>
          <ac:spMkLst>
            <pc:docMk/>
            <pc:sldMk cId="963394153" sldId="273"/>
            <ac:spMk id="3" creationId="{34D28D9A-ED6F-5640-8876-D3CF2D0EE117}"/>
          </ac:spMkLst>
        </pc:spChg>
      </pc:sldChg>
      <pc:sldChg chg="del">
        <pc:chgData name="Aitor Ibarra Ibaibarriaga" userId="3a47150d-5dc8-4c96-a083-44b339f50d43" providerId="ADAL" clId="{02A808E5-35AC-1040-A5B8-B2C837023FCC}" dt="2023-11-07T18:46:10.230" v="10" actId="2696"/>
        <pc:sldMkLst>
          <pc:docMk/>
          <pc:sldMk cId="2162164679" sldId="273"/>
        </pc:sldMkLst>
      </pc:sldChg>
      <pc:sldChg chg="addSp delSp modSp add del mod">
        <pc:chgData name="Aitor Ibarra Ibaibarriaga" userId="3a47150d-5dc8-4c96-a083-44b339f50d43" providerId="ADAL" clId="{02A808E5-35AC-1040-A5B8-B2C837023FCC}" dt="2023-11-08T16:43:32.965" v="1003" actId="2696"/>
        <pc:sldMkLst>
          <pc:docMk/>
          <pc:sldMk cId="803324518" sldId="274"/>
        </pc:sldMkLst>
        <pc:spChg chg="add mod">
          <ac:chgData name="Aitor Ibarra Ibaibarriaga" userId="3a47150d-5dc8-4c96-a083-44b339f50d43" providerId="ADAL" clId="{02A808E5-35AC-1040-A5B8-B2C837023FCC}" dt="2023-11-07T21:52:17.845" v="874" actId="14100"/>
          <ac:spMkLst>
            <pc:docMk/>
            <pc:sldMk cId="803324518" sldId="274"/>
            <ac:spMk id="4" creationId="{ACE83613-9797-9803-D700-CF714652581C}"/>
          </ac:spMkLst>
        </pc:spChg>
        <pc:spChg chg="add mod">
          <ac:chgData name="Aitor Ibarra Ibaibarriaga" userId="3a47150d-5dc8-4c96-a083-44b339f50d43" providerId="ADAL" clId="{02A808E5-35AC-1040-A5B8-B2C837023FCC}" dt="2023-11-07T21:53:36.118" v="888" actId="20577"/>
          <ac:spMkLst>
            <pc:docMk/>
            <pc:sldMk cId="803324518" sldId="274"/>
            <ac:spMk id="6" creationId="{BE2FE2DF-93AE-6A24-2C8E-7DFDB65B53D1}"/>
          </ac:spMkLst>
        </pc:spChg>
        <pc:spChg chg="del">
          <ac:chgData name="Aitor Ibarra Ibaibarriaga" userId="3a47150d-5dc8-4c96-a083-44b339f50d43" providerId="ADAL" clId="{02A808E5-35AC-1040-A5B8-B2C837023FCC}" dt="2023-11-07T21:49:56.891" v="856" actId="478"/>
          <ac:spMkLst>
            <pc:docMk/>
            <pc:sldMk cId="803324518" sldId="274"/>
            <ac:spMk id="8" creationId="{685B77D4-82A6-BC5E-45AA-61027B792CF3}"/>
          </ac:spMkLst>
        </pc:spChg>
        <pc:picChg chg="add mod">
          <ac:chgData name="Aitor Ibarra Ibaibarriaga" userId="3a47150d-5dc8-4c96-a083-44b339f50d43" providerId="ADAL" clId="{02A808E5-35AC-1040-A5B8-B2C837023FCC}" dt="2023-11-07T21:50:09.982" v="861" actId="1076"/>
          <ac:picMkLst>
            <pc:docMk/>
            <pc:sldMk cId="803324518" sldId="274"/>
            <ac:picMk id="5" creationId="{6718D48B-3288-5FC7-8B7D-BFF306B33C83}"/>
          </ac:picMkLst>
        </pc:picChg>
        <pc:picChg chg="del">
          <ac:chgData name="Aitor Ibarra Ibaibarriaga" userId="3a47150d-5dc8-4c96-a083-44b339f50d43" providerId="ADAL" clId="{02A808E5-35AC-1040-A5B8-B2C837023FCC}" dt="2023-11-07T21:48:56.506" v="772" actId="478"/>
          <ac:picMkLst>
            <pc:docMk/>
            <pc:sldMk cId="803324518" sldId="274"/>
            <ac:picMk id="7" creationId="{E25F5DC6-775E-F7E1-C511-D183FAE04651}"/>
          </ac:picMkLst>
        </pc:picChg>
      </pc:sldChg>
      <pc:sldChg chg="del">
        <pc:chgData name="Aitor Ibarra Ibaibarriaga" userId="3a47150d-5dc8-4c96-a083-44b339f50d43" providerId="ADAL" clId="{02A808E5-35AC-1040-A5B8-B2C837023FCC}" dt="2023-11-07T18:46:09.275" v="5" actId="2696"/>
        <pc:sldMkLst>
          <pc:docMk/>
          <pc:sldMk cId="1773598488" sldId="274"/>
        </pc:sldMkLst>
      </pc:sldChg>
      <pc:sldChg chg="addSp delSp modSp add mod">
        <pc:chgData name="Aitor Ibarra Ibaibarriaga" userId="3a47150d-5dc8-4c96-a083-44b339f50d43" providerId="ADAL" clId="{02A808E5-35AC-1040-A5B8-B2C837023FCC}" dt="2023-11-10T16:52:09.457" v="2654" actId="207"/>
        <pc:sldMkLst>
          <pc:docMk/>
          <pc:sldMk cId="1580063102" sldId="275"/>
        </pc:sldMkLst>
        <pc:spChg chg="mod">
          <ac:chgData name="Aitor Ibarra Ibaibarriaga" userId="3a47150d-5dc8-4c96-a083-44b339f50d43" providerId="ADAL" clId="{02A808E5-35AC-1040-A5B8-B2C837023FCC}" dt="2023-11-10T16:52:09.457" v="2654" actId="207"/>
          <ac:spMkLst>
            <pc:docMk/>
            <pc:sldMk cId="1580063102" sldId="275"/>
            <ac:spMk id="2" creationId="{FFD91CCA-DBBA-354B-BEDE-98875EADB22C}"/>
          </ac:spMkLst>
        </pc:spChg>
        <pc:spChg chg="mod">
          <ac:chgData name="Aitor Ibarra Ibaibarriaga" userId="3a47150d-5dc8-4c96-a083-44b339f50d43" providerId="ADAL" clId="{02A808E5-35AC-1040-A5B8-B2C837023FCC}" dt="2023-11-08T20:58:45.785" v="2603" actId="120"/>
          <ac:spMkLst>
            <pc:docMk/>
            <pc:sldMk cId="1580063102" sldId="275"/>
            <ac:spMk id="4" creationId="{ACE83613-9797-9803-D700-CF714652581C}"/>
          </ac:spMkLst>
        </pc:spChg>
        <pc:spChg chg="del mod">
          <ac:chgData name="Aitor Ibarra Ibaibarriaga" userId="3a47150d-5dc8-4c96-a083-44b339f50d43" providerId="ADAL" clId="{02A808E5-35AC-1040-A5B8-B2C837023FCC}" dt="2023-11-08T16:08:58.826" v="965" actId="478"/>
          <ac:spMkLst>
            <pc:docMk/>
            <pc:sldMk cId="1580063102" sldId="275"/>
            <ac:spMk id="6" creationId="{BE2FE2DF-93AE-6A24-2C8E-7DFDB65B53D1}"/>
          </ac:spMkLst>
        </pc:spChg>
        <pc:picChg chg="del">
          <ac:chgData name="Aitor Ibarra Ibaibarriaga" userId="3a47150d-5dc8-4c96-a083-44b339f50d43" providerId="ADAL" clId="{02A808E5-35AC-1040-A5B8-B2C837023FCC}" dt="2023-11-08T16:08:59.474" v="966" actId="478"/>
          <ac:picMkLst>
            <pc:docMk/>
            <pc:sldMk cId="1580063102" sldId="275"/>
            <ac:picMk id="5" creationId="{6718D48B-3288-5FC7-8B7D-BFF306B33C83}"/>
          </ac:picMkLst>
        </pc:picChg>
        <pc:picChg chg="add mod">
          <ac:chgData name="Aitor Ibarra Ibaibarriaga" userId="3a47150d-5dc8-4c96-a083-44b339f50d43" providerId="ADAL" clId="{02A808E5-35AC-1040-A5B8-B2C837023FCC}" dt="2023-11-10T16:49:26.078" v="2643" actId="14100"/>
          <ac:picMkLst>
            <pc:docMk/>
            <pc:sldMk cId="1580063102" sldId="275"/>
            <ac:picMk id="8" creationId="{81F868C1-8735-B481-3D22-F9D64C42A9CE}"/>
          </ac:picMkLst>
        </pc:picChg>
        <pc:picChg chg="add mod">
          <ac:chgData name="Aitor Ibarra Ibaibarriaga" userId="3a47150d-5dc8-4c96-a083-44b339f50d43" providerId="ADAL" clId="{02A808E5-35AC-1040-A5B8-B2C837023FCC}" dt="2023-11-10T16:48:45.025" v="2641" actId="14100"/>
          <ac:picMkLst>
            <pc:docMk/>
            <pc:sldMk cId="1580063102" sldId="275"/>
            <ac:picMk id="10" creationId="{9FABC069-DD41-9CC8-374C-7C9D61975062}"/>
          </ac:picMkLst>
        </pc:picChg>
      </pc:sldChg>
      <pc:sldChg chg="add del">
        <pc:chgData name="Aitor Ibarra Ibaibarriaga" userId="3a47150d-5dc8-4c96-a083-44b339f50d43" providerId="ADAL" clId="{02A808E5-35AC-1040-A5B8-B2C837023FCC}" dt="2023-11-08T16:09:06.825" v="969"/>
        <pc:sldMkLst>
          <pc:docMk/>
          <pc:sldMk cId="590786897" sldId="276"/>
        </pc:sldMkLst>
      </pc:sldChg>
      <pc:sldChg chg="del">
        <pc:chgData name="Aitor Ibarra Ibaibarriaga" userId="3a47150d-5dc8-4c96-a083-44b339f50d43" providerId="ADAL" clId="{02A808E5-35AC-1040-A5B8-B2C837023FCC}" dt="2023-11-07T18:46:08.191" v="0" actId="2696"/>
        <pc:sldMkLst>
          <pc:docMk/>
          <pc:sldMk cId="673212988" sldId="276"/>
        </pc:sldMkLst>
      </pc:sldChg>
      <pc:sldChg chg="addSp delSp modSp add mod">
        <pc:chgData name="Aitor Ibarra Ibaibarriaga" userId="3a47150d-5dc8-4c96-a083-44b339f50d43" providerId="ADAL" clId="{02A808E5-35AC-1040-A5B8-B2C837023FCC}" dt="2023-11-10T16:52:00.677" v="2651" actId="207"/>
        <pc:sldMkLst>
          <pc:docMk/>
          <pc:sldMk cId="1267382554" sldId="276"/>
        </pc:sldMkLst>
        <pc:spChg chg="mod">
          <ac:chgData name="Aitor Ibarra Ibaibarriaga" userId="3a47150d-5dc8-4c96-a083-44b339f50d43" providerId="ADAL" clId="{02A808E5-35AC-1040-A5B8-B2C837023FCC}" dt="2023-11-10T16:52:00.677" v="2651" actId="207"/>
          <ac:spMkLst>
            <pc:docMk/>
            <pc:sldMk cId="1267382554" sldId="276"/>
            <ac:spMk id="2" creationId="{FFD91CCA-DBBA-354B-BEDE-98875EADB22C}"/>
          </ac:spMkLst>
        </pc:spChg>
        <pc:spChg chg="mod">
          <ac:chgData name="Aitor Ibarra Ibaibarriaga" userId="3a47150d-5dc8-4c96-a083-44b339f50d43" providerId="ADAL" clId="{02A808E5-35AC-1040-A5B8-B2C837023FCC}" dt="2023-11-08T20:57:36.905" v="2594" actId="20577"/>
          <ac:spMkLst>
            <pc:docMk/>
            <pc:sldMk cId="1267382554" sldId="276"/>
            <ac:spMk id="4" creationId="{ACE83613-9797-9803-D700-CF714652581C}"/>
          </ac:spMkLst>
        </pc:spChg>
        <pc:spChg chg="del">
          <ac:chgData name="Aitor Ibarra Ibaibarriaga" userId="3a47150d-5dc8-4c96-a083-44b339f50d43" providerId="ADAL" clId="{02A808E5-35AC-1040-A5B8-B2C837023FCC}" dt="2023-11-08T16:26:46.842" v="982" actId="478"/>
          <ac:spMkLst>
            <pc:docMk/>
            <pc:sldMk cId="1267382554" sldId="276"/>
            <ac:spMk id="6" creationId="{BE2FE2DF-93AE-6A24-2C8E-7DFDB65B53D1}"/>
          </ac:spMkLst>
        </pc:spChg>
        <pc:picChg chg="del">
          <ac:chgData name="Aitor Ibarra Ibaibarriaga" userId="3a47150d-5dc8-4c96-a083-44b339f50d43" providerId="ADAL" clId="{02A808E5-35AC-1040-A5B8-B2C837023FCC}" dt="2023-11-08T16:26:43.943" v="981" actId="478"/>
          <ac:picMkLst>
            <pc:docMk/>
            <pc:sldMk cId="1267382554" sldId="276"/>
            <ac:picMk id="5" creationId="{6718D48B-3288-5FC7-8B7D-BFF306B33C83}"/>
          </ac:picMkLst>
        </pc:picChg>
        <pc:picChg chg="add mod">
          <ac:chgData name="Aitor Ibarra Ibaibarriaga" userId="3a47150d-5dc8-4c96-a083-44b339f50d43" providerId="ADAL" clId="{02A808E5-35AC-1040-A5B8-B2C837023FCC}" dt="2023-11-08T16:43:12.312" v="995" actId="1076"/>
          <ac:picMkLst>
            <pc:docMk/>
            <pc:sldMk cId="1267382554" sldId="276"/>
            <ac:picMk id="8" creationId="{BAACDF24-7E23-10FE-FE11-4B1CE6A238E3}"/>
          </ac:picMkLst>
        </pc:picChg>
        <pc:picChg chg="add mod">
          <ac:chgData name="Aitor Ibarra Ibaibarriaga" userId="3a47150d-5dc8-4c96-a083-44b339f50d43" providerId="ADAL" clId="{02A808E5-35AC-1040-A5B8-B2C837023FCC}" dt="2023-11-08T20:56:49.179" v="2561" actId="1076"/>
          <ac:picMkLst>
            <pc:docMk/>
            <pc:sldMk cId="1267382554" sldId="276"/>
            <ac:picMk id="10" creationId="{EEF4A356-C753-9539-826C-BA2E158AE63E}"/>
          </ac:picMkLst>
        </pc:picChg>
      </pc:sldChg>
      <pc:sldChg chg="addSp delSp modSp add mod">
        <pc:chgData name="Aitor Ibarra Ibaibarriaga" userId="3a47150d-5dc8-4c96-a083-44b339f50d43" providerId="ADAL" clId="{02A808E5-35AC-1040-A5B8-B2C837023FCC}" dt="2023-11-10T18:18:20.731" v="3240" actId="1038"/>
        <pc:sldMkLst>
          <pc:docMk/>
          <pc:sldMk cId="2114957261" sldId="277"/>
        </pc:sldMkLst>
        <pc:spChg chg="mod">
          <ac:chgData name="Aitor Ibarra Ibaibarriaga" userId="3a47150d-5dc8-4c96-a083-44b339f50d43" providerId="ADAL" clId="{02A808E5-35AC-1040-A5B8-B2C837023FCC}" dt="2023-11-08T16:58:30.383" v="2144" actId="20577"/>
          <ac:spMkLst>
            <pc:docMk/>
            <pc:sldMk cId="2114957261" sldId="277"/>
            <ac:spMk id="2" creationId="{FFD91CCA-DBBA-354B-BEDE-98875EADB22C}"/>
          </ac:spMkLst>
        </pc:spChg>
        <pc:spChg chg="del mod">
          <ac:chgData name="Aitor Ibarra Ibaibarriaga" userId="3a47150d-5dc8-4c96-a083-44b339f50d43" providerId="ADAL" clId="{02A808E5-35AC-1040-A5B8-B2C837023FCC}" dt="2023-11-10T17:00:39.762" v="2731" actId="478"/>
          <ac:spMkLst>
            <pc:docMk/>
            <pc:sldMk cId="2114957261" sldId="277"/>
            <ac:spMk id="3" creationId="{34D28D9A-ED6F-5640-8876-D3CF2D0EE117}"/>
          </ac:spMkLst>
        </pc:spChg>
        <pc:spChg chg="add mod">
          <ac:chgData name="Aitor Ibarra Ibaibarriaga" userId="3a47150d-5dc8-4c96-a083-44b339f50d43" providerId="ADAL" clId="{02A808E5-35AC-1040-A5B8-B2C837023FCC}" dt="2023-11-10T17:00:46.015" v="2733" actId="1076"/>
          <ac:spMkLst>
            <pc:docMk/>
            <pc:sldMk cId="2114957261" sldId="277"/>
            <ac:spMk id="4" creationId="{D8531F7D-A36C-1208-73AD-F426C436F584}"/>
          </ac:spMkLst>
        </pc:spChg>
        <pc:spChg chg="add del mod">
          <ac:chgData name="Aitor Ibarra Ibaibarriaga" userId="3a47150d-5dc8-4c96-a083-44b339f50d43" providerId="ADAL" clId="{02A808E5-35AC-1040-A5B8-B2C837023FCC}" dt="2023-11-10T17:01:04.891" v="2736" actId="478"/>
          <ac:spMkLst>
            <pc:docMk/>
            <pc:sldMk cId="2114957261" sldId="277"/>
            <ac:spMk id="5" creationId="{19651751-F782-E6A9-666A-F1C1455640C1}"/>
          </ac:spMkLst>
        </pc:spChg>
        <pc:spChg chg="add del mod">
          <ac:chgData name="Aitor Ibarra Ibaibarriaga" userId="3a47150d-5dc8-4c96-a083-44b339f50d43" providerId="ADAL" clId="{02A808E5-35AC-1040-A5B8-B2C837023FCC}" dt="2023-11-10T17:00:43.390" v="2732" actId="478"/>
          <ac:spMkLst>
            <pc:docMk/>
            <pc:sldMk cId="2114957261" sldId="277"/>
            <ac:spMk id="6" creationId="{C7C00A48-2840-1B7B-4C93-FD478D09425A}"/>
          </ac:spMkLst>
        </pc:spChg>
        <pc:spChg chg="add mod">
          <ac:chgData name="Aitor Ibarra Ibaibarriaga" userId="3a47150d-5dc8-4c96-a083-44b339f50d43" providerId="ADAL" clId="{02A808E5-35AC-1040-A5B8-B2C837023FCC}" dt="2023-11-10T18:18:11.292" v="3229" actId="1038"/>
          <ac:spMkLst>
            <pc:docMk/>
            <pc:sldMk cId="2114957261" sldId="277"/>
            <ac:spMk id="11" creationId="{93D376E4-7F6E-1C73-AB6A-2B23AB6BAEFD}"/>
          </ac:spMkLst>
        </pc:spChg>
        <pc:spChg chg="add mod">
          <ac:chgData name="Aitor Ibarra Ibaibarriaga" userId="3a47150d-5dc8-4c96-a083-44b339f50d43" providerId="ADAL" clId="{02A808E5-35AC-1040-A5B8-B2C837023FCC}" dt="2023-11-10T18:18:01.364" v="3217" actId="113"/>
          <ac:spMkLst>
            <pc:docMk/>
            <pc:sldMk cId="2114957261" sldId="277"/>
            <ac:spMk id="12" creationId="{48FA25D9-9EBB-82C1-A1C7-3E0DCDDE00A6}"/>
          </ac:spMkLst>
        </pc:spChg>
        <pc:picChg chg="add mod">
          <ac:chgData name="Aitor Ibarra Ibaibarriaga" userId="3a47150d-5dc8-4c96-a083-44b339f50d43" providerId="ADAL" clId="{02A808E5-35AC-1040-A5B8-B2C837023FCC}" dt="2023-11-10T17:45:11.958" v="3140" actId="1076"/>
          <ac:picMkLst>
            <pc:docMk/>
            <pc:sldMk cId="2114957261" sldId="277"/>
            <ac:picMk id="8" creationId="{C9550240-D031-3E78-7F97-49DD5E8FB649}"/>
          </ac:picMkLst>
        </pc:picChg>
        <pc:cxnChg chg="add mod">
          <ac:chgData name="Aitor Ibarra Ibaibarriaga" userId="3a47150d-5dc8-4c96-a083-44b339f50d43" providerId="ADAL" clId="{02A808E5-35AC-1040-A5B8-B2C837023FCC}" dt="2023-11-10T18:18:20.731" v="3240" actId="1038"/>
          <ac:cxnSpMkLst>
            <pc:docMk/>
            <pc:sldMk cId="2114957261" sldId="277"/>
            <ac:cxnSpMk id="10" creationId="{892E81D4-56F0-F076-97A6-874FA7D0B0E5}"/>
          </ac:cxnSpMkLst>
        </pc:cxnChg>
      </pc:sldChg>
      <pc:sldChg chg="addSp delSp modSp add mod">
        <pc:chgData name="Aitor Ibarra Ibaibarriaga" userId="3a47150d-5dc8-4c96-a083-44b339f50d43" providerId="ADAL" clId="{02A808E5-35AC-1040-A5B8-B2C837023FCC}" dt="2023-11-10T17:43:11.194" v="3135" actId="20577"/>
        <pc:sldMkLst>
          <pc:docMk/>
          <pc:sldMk cId="1783387405" sldId="278"/>
        </pc:sldMkLst>
        <pc:spChg chg="del mod">
          <ac:chgData name="Aitor Ibarra Ibaibarriaga" userId="3a47150d-5dc8-4c96-a083-44b339f50d43" providerId="ADAL" clId="{02A808E5-35AC-1040-A5B8-B2C837023FCC}" dt="2023-11-10T17:27:24.924" v="2763" actId="478"/>
          <ac:spMkLst>
            <pc:docMk/>
            <pc:sldMk cId="1783387405" sldId="278"/>
            <ac:spMk id="3" creationId="{34D28D9A-ED6F-5640-8876-D3CF2D0EE117}"/>
          </ac:spMkLst>
        </pc:spChg>
        <pc:spChg chg="add mod">
          <ac:chgData name="Aitor Ibarra Ibaibarriaga" userId="3a47150d-5dc8-4c96-a083-44b339f50d43" providerId="ADAL" clId="{02A808E5-35AC-1040-A5B8-B2C837023FCC}" dt="2023-11-10T17:42:48.654" v="3131" actId="114"/>
          <ac:spMkLst>
            <pc:docMk/>
            <pc:sldMk cId="1783387405" sldId="278"/>
            <ac:spMk id="4" creationId="{C19AA560-4875-FAD5-CCDE-EE47587FAC47}"/>
          </ac:spMkLst>
        </pc:spChg>
        <pc:spChg chg="add del mod">
          <ac:chgData name="Aitor Ibarra Ibaibarriaga" userId="3a47150d-5dc8-4c96-a083-44b339f50d43" providerId="ADAL" clId="{02A808E5-35AC-1040-A5B8-B2C837023FCC}" dt="2023-11-10T17:27:40.354" v="2765" actId="478"/>
          <ac:spMkLst>
            <pc:docMk/>
            <pc:sldMk cId="1783387405" sldId="278"/>
            <ac:spMk id="5" creationId="{04DBEB74-7DAD-E347-4AC4-3326419CE8C1}"/>
          </ac:spMkLst>
        </pc:spChg>
        <pc:spChg chg="add mod">
          <ac:chgData name="Aitor Ibarra Ibaibarriaga" userId="3a47150d-5dc8-4c96-a083-44b339f50d43" providerId="ADAL" clId="{02A808E5-35AC-1040-A5B8-B2C837023FCC}" dt="2023-11-10T17:43:11.194" v="3135" actId="20577"/>
          <ac:spMkLst>
            <pc:docMk/>
            <pc:sldMk cId="1783387405" sldId="278"/>
            <ac:spMk id="6" creationId="{41C33980-14B2-7C3C-23DB-7692D9780803}"/>
          </ac:spMkLst>
        </pc:spChg>
        <pc:picChg chg="del">
          <ac:chgData name="Aitor Ibarra Ibaibarriaga" userId="3a47150d-5dc8-4c96-a083-44b339f50d43" providerId="ADAL" clId="{02A808E5-35AC-1040-A5B8-B2C837023FCC}" dt="2023-11-08T20:37:41.823" v="2255" actId="478"/>
          <ac:picMkLst>
            <pc:docMk/>
            <pc:sldMk cId="1783387405" sldId="278"/>
            <ac:picMk id="4" creationId="{26D779EB-D705-012A-A5C3-CF8C42610BBE}"/>
          </ac:picMkLst>
        </pc:picChg>
      </pc:sldChg>
      <pc:sldChg chg="modSp add mod">
        <pc:chgData name="Aitor Ibarra Ibaibarriaga" userId="3a47150d-5dc8-4c96-a083-44b339f50d43" providerId="ADAL" clId="{02A808E5-35AC-1040-A5B8-B2C837023FCC}" dt="2023-11-10T16:59:30.833" v="2717" actId="313"/>
        <pc:sldMkLst>
          <pc:docMk/>
          <pc:sldMk cId="2066639470" sldId="279"/>
        </pc:sldMkLst>
        <pc:spChg chg="mod">
          <ac:chgData name="Aitor Ibarra Ibaibarriaga" userId="3a47150d-5dc8-4c96-a083-44b339f50d43" providerId="ADAL" clId="{02A808E5-35AC-1040-A5B8-B2C837023FCC}" dt="2023-11-10T16:59:30.833" v="2717" actId="313"/>
          <ac:spMkLst>
            <pc:docMk/>
            <pc:sldMk cId="2066639470" sldId="279"/>
            <ac:spMk id="3" creationId="{34D28D9A-ED6F-5640-8876-D3CF2D0EE117}"/>
          </ac:spMkLst>
        </pc:spChg>
      </pc:sldChg>
      <pc:sldChg chg="delSp modSp add mod">
        <pc:chgData name="Aitor Ibarra Ibaibarriaga" userId="3a47150d-5dc8-4c96-a083-44b339f50d43" providerId="ADAL" clId="{02A808E5-35AC-1040-A5B8-B2C837023FCC}" dt="2023-11-10T17:43:47.693" v="3138" actId="1076"/>
        <pc:sldMkLst>
          <pc:docMk/>
          <pc:sldMk cId="1805671701" sldId="280"/>
        </pc:sldMkLst>
        <pc:spChg chg="mod">
          <ac:chgData name="Aitor Ibarra Ibaibarriaga" userId="3a47150d-5dc8-4c96-a083-44b339f50d43" providerId="ADAL" clId="{02A808E5-35AC-1040-A5B8-B2C837023FCC}" dt="2023-11-10T17:43:47.693" v="3138" actId="1076"/>
          <ac:spMkLst>
            <pc:docMk/>
            <pc:sldMk cId="1805671701" sldId="280"/>
            <ac:spMk id="3" creationId="{34D28D9A-ED6F-5640-8876-D3CF2D0EE117}"/>
          </ac:spMkLst>
        </pc:spChg>
        <pc:spChg chg="del mod">
          <ac:chgData name="Aitor Ibarra Ibaibarriaga" userId="3a47150d-5dc8-4c96-a083-44b339f50d43" providerId="ADAL" clId="{02A808E5-35AC-1040-A5B8-B2C837023FCC}" dt="2023-11-10T17:43:42.190" v="3137" actId="478"/>
          <ac:spMkLst>
            <pc:docMk/>
            <pc:sldMk cId="1805671701" sldId="280"/>
            <ac:spMk id="4" creationId="{C19AA560-4875-FAD5-CCDE-EE47587FAC47}"/>
          </ac:spMkLst>
        </pc:spChg>
      </pc:sldChg>
      <pc:sldChg chg="del">
        <pc:chgData name="Aitor Ibarra Ibaibarriaga" userId="3a47150d-5dc8-4c96-a083-44b339f50d43" providerId="ADAL" clId="{02A808E5-35AC-1040-A5B8-B2C837023FCC}" dt="2023-11-07T18:46:08.905" v="3" actId="2696"/>
        <pc:sldMkLst>
          <pc:docMk/>
          <pc:sldMk cId="3667539138" sldId="280"/>
        </pc:sldMkLst>
      </pc:sldChg>
      <pc:sldChg chg="del">
        <pc:chgData name="Aitor Ibarra Ibaibarriaga" userId="3a47150d-5dc8-4c96-a083-44b339f50d43" providerId="ADAL" clId="{02A808E5-35AC-1040-A5B8-B2C837023FCC}" dt="2023-11-07T18:46:09.673" v="7" actId="2696"/>
        <pc:sldMkLst>
          <pc:docMk/>
          <pc:sldMk cId="2697928651" sldId="281"/>
        </pc:sldMkLst>
      </pc:sldChg>
      <pc:sldChg chg="del">
        <pc:chgData name="Aitor Ibarra Ibaibarriaga" userId="3a47150d-5dc8-4c96-a083-44b339f50d43" providerId="ADAL" clId="{02A808E5-35AC-1040-A5B8-B2C837023FCC}" dt="2023-11-07T18:46:08.541" v="1" actId="2696"/>
        <pc:sldMkLst>
          <pc:docMk/>
          <pc:sldMk cId="1994562565" sldId="287"/>
        </pc:sldMkLst>
      </pc:sldChg>
      <pc:sldChg chg="del">
        <pc:chgData name="Aitor Ibarra Ibaibarriaga" userId="3a47150d-5dc8-4c96-a083-44b339f50d43" providerId="ADAL" clId="{02A808E5-35AC-1040-A5B8-B2C837023FCC}" dt="2023-11-07T18:46:09.857" v="8" actId="2696"/>
        <pc:sldMkLst>
          <pc:docMk/>
          <pc:sldMk cId="606481073" sldId="288"/>
        </pc:sldMkLst>
      </pc:sldChg>
      <pc:sldChg chg="del">
        <pc:chgData name="Aitor Ibarra Ibaibarriaga" userId="3a47150d-5dc8-4c96-a083-44b339f50d43" providerId="ADAL" clId="{02A808E5-35AC-1040-A5B8-B2C837023FCC}" dt="2023-11-07T18:46:10.155" v="9" actId="2696"/>
        <pc:sldMkLst>
          <pc:docMk/>
          <pc:sldMk cId="1396915975" sldId="290"/>
        </pc:sldMkLst>
      </pc:sldChg>
    </pc:docChg>
  </pc:docChgLst>
  <pc:docChgLst>
    <pc:chgData name="Aitor Ibarra" userId="3a47150d-5dc8-4c96-a083-44b339f50d43" providerId="ADAL" clId="{2E7299A6-A8F4-3446-BC4D-9928175F92BB}"/>
    <pc:docChg chg="undo custSel addSld delSld modSld sldOrd">
      <pc:chgData name="Aitor Ibarra" userId="3a47150d-5dc8-4c96-a083-44b339f50d43" providerId="ADAL" clId="{2E7299A6-A8F4-3446-BC4D-9928175F92BB}" dt="2022-11-25T10:02:45.025" v="5744"/>
      <pc:docMkLst>
        <pc:docMk/>
      </pc:docMkLst>
      <pc:sldChg chg="modSp">
        <pc:chgData name="Aitor Ibarra" userId="3a47150d-5dc8-4c96-a083-44b339f50d43" providerId="ADAL" clId="{2E7299A6-A8F4-3446-BC4D-9928175F92BB}" dt="2022-11-18T17:21:16.881" v="166" actId="20577"/>
        <pc:sldMkLst>
          <pc:docMk/>
          <pc:sldMk cId="0" sldId="256"/>
        </pc:sldMkLst>
        <pc:spChg chg="mod">
          <ac:chgData name="Aitor Ibarra" userId="3a47150d-5dc8-4c96-a083-44b339f50d43" providerId="ADAL" clId="{2E7299A6-A8F4-3446-BC4D-9928175F92BB}" dt="2022-11-18T17:20:13.901" v="102" actId="20577"/>
          <ac:spMkLst>
            <pc:docMk/>
            <pc:sldMk cId="0" sldId="256"/>
            <ac:spMk id="4" creationId="{00000000-0000-0000-0000-000000000000}"/>
          </ac:spMkLst>
        </pc:spChg>
        <pc:spChg chg="mod">
          <ac:chgData name="Aitor Ibarra" userId="3a47150d-5dc8-4c96-a083-44b339f50d43" providerId="ADAL" clId="{2E7299A6-A8F4-3446-BC4D-9928175F92BB}" dt="2022-11-18T17:20:24.538" v="128" actId="20577"/>
          <ac:spMkLst>
            <pc:docMk/>
            <pc:sldMk cId="0" sldId="256"/>
            <ac:spMk id="7" creationId="{00000000-0000-0000-0000-000000000000}"/>
          </ac:spMkLst>
        </pc:spChg>
        <pc:spChg chg="mod">
          <ac:chgData name="Aitor Ibarra" userId="3a47150d-5dc8-4c96-a083-44b339f50d43" providerId="ADAL" clId="{2E7299A6-A8F4-3446-BC4D-9928175F92BB}" dt="2022-11-18T17:21:16.881" v="166" actId="20577"/>
          <ac:spMkLst>
            <pc:docMk/>
            <pc:sldMk cId="0" sldId="256"/>
            <ac:spMk id="8" creationId="{00000000-0000-0000-0000-000000000000}"/>
          </ac:spMkLst>
        </pc:spChg>
      </pc:sldChg>
      <pc:sldChg chg="modSp mod">
        <pc:chgData name="Aitor Ibarra" userId="3a47150d-5dc8-4c96-a083-44b339f50d43" providerId="ADAL" clId="{2E7299A6-A8F4-3446-BC4D-9928175F92BB}" dt="2022-11-23T17:19:51.317" v="2650" actId="5793"/>
        <pc:sldMkLst>
          <pc:docMk/>
          <pc:sldMk cId="262181023" sldId="257"/>
        </pc:sldMkLst>
        <pc:spChg chg="mod">
          <ac:chgData name="Aitor Ibarra" userId="3a47150d-5dc8-4c96-a083-44b339f50d43" providerId="ADAL" clId="{2E7299A6-A8F4-3446-BC4D-9928175F92BB}" dt="2022-11-23T17:19:51.317" v="2650" actId="5793"/>
          <ac:spMkLst>
            <pc:docMk/>
            <pc:sldMk cId="262181023" sldId="257"/>
            <ac:spMk id="6" creationId="{8EC819FE-71DD-4432-ACCA-09AB45CF9924}"/>
          </ac:spMkLst>
        </pc:spChg>
      </pc:sldChg>
      <pc:sldChg chg="del">
        <pc:chgData name="Aitor Ibarra" userId="3a47150d-5dc8-4c96-a083-44b339f50d43" providerId="ADAL" clId="{2E7299A6-A8F4-3446-BC4D-9928175F92BB}" dt="2022-11-18T17:30:46.020" v="385" actId="2696"/>
        <pc:sldMkLst>
          <pc:docMk/>
          <pc:sldMk cId="4009873508" sldId="265"/>
        </pc:sldMkLst>
      </pc:sldChg>
      <pc:sldChg chg="addSp modSp mod">
        <pc:chgData name="Aitor Ibarra" userId="3a47150d-5dc8-4c96-a083-44b339f50d43" providerId="ADAL" clId="{2E7299A6-A8F4-3446-BC4D-9928175F92BB}" dt="2022-11-20T10:51:19.280" v="799" actId="313"/>
        <pc:sldMkLst>
          <pc:docMk/>
          <pc:sldMk cId="1989092532" sldId="267"/>
        </pc:sldMkLst>
        <pc:spChg chg="mod">
          <ac:chgData name="Aitor Ibarra" userId="3a47150d-5dc8-4c96-a083-44b339f50d43" providerId="ADAL" clId="{2E7299A6-A8F4-3446-BC4D-9928175F92BB}" dt="2022-11-20T09:53:13.177" v="403" actId="20577"/>
          <ac:spMkLst>
            <pc:docMk/>
            <pc:sldMk cId="1989092532" sldId="267"/>
            <ac:spMk id="2" creationId="{FFD91CCA-DBBA-354B-BEDE-98875EADB22C}"/>
          </ac:spMkLst>
        </pc:spChg>
        <pc:spChg chg="mod">
          <ac:chgData name="Aitor Ibarra" userId="3a47150d-5dc8-4c96-a083-44b339f50d43" providerId="ADAL" clId="{2E7299A6-A8F4-3446-BC4D-9928175F92BB}" dt="2022-11-20T10:51:19.280" v="799" actId="313"/>
          <ac:spMkLst>
            <pc:docMk/>
            <pc:sldMk cId="1989092532" sldId="267"/>
            <ac:spMk id="3" creationId="{34D28D9A-ED6F-5640-8876-D3CF2D0EE117}"/>
          </ac:spMkLst>
        </pc:spChg>
        <pc:picChg chg="add mod">
          <ac:chgData name="Aitor Ibarra" userId="3a47150d-5dc8-4c96-a083-44b339f50d43" providerId="ADAL" clId="{2E7299A6-A8F4-3446-BC4D-9928175F92BB}" dt="2022-11-20T10:46:08.060" v="582" actId="14100"/>
          <ac:picMkLst>
            <pc:docMk/>
            <pc:sldMk cId="1989092532" sldId="267"/>
            <ac:picMk id="1026" creationId="{E329D020-33D2-0781-50CC-AAE78EE3C5D7}"/>
          </ac:picMkLst>
        </pc:picChg>
        <pc:picChg chg="add mod">
          <ac:chgData name="Aitor Ibarra" userId="3a47150d-5dc8-4c96-a083-44b339f50d43" providerId="ADAL" clId="{2E7299A6-A8F4-3446-BC4D-9928175F92BB}" dt="2022-11-20T10:50:18.357" v="772" actId="14100"/>
          <ac:picMkLst>
            <pc:docMk/>
            <pc:sldMk cId="1989092532" sldId="267"/>
            <ac:picMk id="1028" creationId="{820377A4-A88B-894D-D389-4C134FAA0C02}"/>
          </ac:picMkLst>
        </pc:picChg>
        <pc:picChg chg="add mod">
          <ac:chgData name="Aitor Ibarra" userId="3a47150d-5dc8-4c96-a083-44b339f50d43" providerId="ADAL" clId="{2E7299A6-A8F4-3446-BC4D-9928175F92BB}" dt="2022-11-20T10:50:14.813" v="771" actId="14100"/>
          <ac:picMkLst>
            <pc:docMk/>
            <pc:sldMk cId="1989092532" sldId="267"/>
            <ac:picMk id="1030" creationId="{BDE0800D-F1E8-CA86-488D-1DF3DC36C565}"/>
          </ac:picMkLst>
        </pc:picChg>
      </pc:sldChg>
      <pc:sldChg chg="del">
        <pc:chgData name="Aitor Ibarra" userId="3a47150d-5dc8-4c96-a083-44b339f50d43" providerId="ADAL" clId="{2E7299A6-A8F4-3446-BC4D-9928175F92BB}" dt="2022-11-18T17:30:47.013" v="387" actId="2696"/>
        <pc:sldMkLst>
          <pc:docMk/>
          <pc:sldMk cId="1155678949" sldId="268"/>
        </pc:sldMkLst>
      </pc:sldChg>
      <pc:sldChg chg="addSp delSp modSp add mod">
        <pc:chgData name="Aitor Ibarra" userId="3a47150d-5dc8-4c96-a083-44b339f50d43" providerId="ADAL" clId="{2E7299A6-A8F4-3446-BC4D-9928175F92BB}" dt="2022-11-20T11:12:34.107" v="1319" actId="20577"/>
        <pc:sldMkLst>
          <pc:docMk/>
          <pc:sldMk cId="1353170243" sldId="268"/>
        </pc:sldMkLst>
        <pc:spChg chg="mod">
          <ac:chgData name="Aitor Ibarra" userId="3a47150d-5dc8-4c96-a083-44b339f50d43" providerId="ADAL" clId="{2E7299A6-A8F4-3446-BC4D-9928175F92BB}" dt="2022-11-20T10:51:52.484" v="805" actId="122"/>
          <ac:spMkLst>
            <pc:docMk/>
            <pc:sldMk cId="1353170243" sldId="268"/>
            <ac:spMk id="2" creationId="{FFD91CCA-DBBA-354B-BEDE-98875EADB22C}"/>
          </ac:spMkLst>
        </pc:spChg>
        <pc:spChg chg="mod">
          <ac:chgData name="Aitor Ibarra" userId="3a47150d-5dc8-4c96-a083-44b339f50d43" providerId="ADAL" clId="{2E7299A6-A8F4-3446-BC4D-9928175F92BB}" dt="2022-11-20T11:12:34.107" v="1319" actId="20577"/>
          <ac:spMkLst>
            <pc:docMk/>
            <pc:sldMk cId="1353170243" sldId="268"/>
            <ac:spMk id="3" creationId="{34D28D9A-ED6F-5640-8876-D3CF2D0EE117}"/>
          </ac:spMkLst>
        </pc:spChg>
        <pc:spChg chg="add">
          <ac:chgData name="Aitor Ibarra" userId="3a47150d-5dc8-4c96-a083-44b339f50d43" providerId="ADAL" clId="{2E7299A6-A8F4-3446-BC4D-9928175F92BB}" dt="2022-11-20T11:12:10.090" v="1278" actId="11529"/>
          <ac:spMkLst>
            <pc:docMk/>
            <pc:sldMk cId="1353170243" sldId="268"/>
            <ac:spMk id="5" creationId="{C978D342-CE29-48C7-863C-49883883D9F7}"/>
          </ac:spMkLst>
        </pc:spChg>
        <pc:picChg chg="add mod">
          <ac:chgData name="Aitor Ibarra" userId="3a47150d-5dc8-4c96-a083-44b339f50d43" providerId="ADAL" clId="{2E7299A6-A8F4-3446-BC4D-9928175F92BB}" dt="2022-11-20T11:11:58.161" v="1277" actId="1076"/>
          <ac:picMkLst>
            <pc:docMk/>
            <pc:sldMk cId="1353170243" sldId="268"/>
            <ac:picMk id="4" creationId="{63439E78-1C56-93C3-C9E1-C16A15B97F3E}"/>
          </ac:picMkLst>
        </pc:picChg>
        <pc:picChg chg="del">
          <ac:chgData name="Aitor Ibarra" userId="3a47150d-5dc8-4c96-a083-44b339f50d43" providerId="ADAL" clId="{2E7299A6-A8F4-3446-BC4D-9928175F92BB}" dt="2022-11-20T10:52:34.596" v="807" actId="478"/>
          <ac:picMkLst>
            <pc:docMk/>
            <pc:sldMk cId="1353170243" sldId="268"/>
            <ac:picMk id="1026" creationId="{E329D020-33D2-0781-50CC-AAE78EE3C5D7}"/>
          </ac:picMkLst>
        </pc:picChg>
        <pc:picChg chg="del">
          <ac:chgData name="Aitor Ibarra" userId="3a47150d-5dc8-4c96-a083-44b339f50d43" providerId="ADAL" clId="{2E7299A6-A8F4-3446-BC4D-9928175F92BB}" dt="2022-11-20T10:52:35.037" v="808" actId="478"/>
          <ac:picMkLst>
            <pc:docMk/>
            <pc:sldMk cId="1353170243" sldId="268"/>
            <ac:picMk id="1028" creationId="{820377A4-A88B-894D-D389-4C134FAA0C02}"/>
          </ac:picMkLst>
        </pc:picChg>
        <pc:picChg chg="del">
          <ac:chgData name="Aitor Ibarra" userId="3a47150d-5dc8-4c96-a083-44b339f50d43" providerId="ADAL" clId="{2E7299A6-A8F4-3446-BC4D-9928175F92BB}" dt="2022-11-20T10:52:34.202" v="806" actId="478"/>
          <ac:picMkLst>
            <pc:docMk/>
            <pc:sldMk cId="1353170243" sldId="268"/>
            <ac:picMk id="1030" creationId="{BDE0800D-F1E8-CA86-488D-1DF3DC36C565}"/>
          </ac:picMkLst>
        </pc:picChg>
      </pc:sldChg>
      <pc:sldChg chg="addSp delSp modSp add del mod ord">
        <pc:chgData name="Aitor Ibarra" userId="3a47150d-5dc8-4c96-a083-44b339f50d43" providerId="ADAL" clId="{2E7299A6-A8F4-3446-BC4D-9928175F92BB}" dt="2022-11-23T19:31:58.280" v="4862" actId="2696"/>
        <pc:sldMkLst>
          <pc:docMk/>
          <pc:sldMk cId="1633265178" sldId="269"/>
        </pc:sldMkLst>
        <pc:spChg chg="mod">
          <ac:chgData name="Aitor Ibarra" userId="3a47150d-5dc8-4c96-a083-44b339f50d43" providerId="ADAL" clId="{2E7299A6-A8F4-3446-BC4D-9928175F92BB}" dt="2022-11-20T16:38:56.934" v="2376" actId="120"/>
          <ac:spMkLst>
            <pc:docMk/>
            <pc:sldMk cId="1633265178" sldId="269"/>
            <ac:spMk id="2" creationId="{FFD91CCA-DBBA-354B-BEDE-98875EADB22C}"/>
          </ac:spMkLst>
        </pc:spChg>
        <pc:spChg chg="mod">
          <ac:chgData name="Aitor Ibarra" userId="3a47150d-5dc8-4c96-a083-44b339f50d43" providerId="ADAL" clId="{2E7299A6-A8F4-3446-BC4D-9928175F92BB}" dt="2022-11-20T11:14:00.123" v="1494" actId="20577"/>
          <ac:spMkLst>
            <pc:docMk/>
            <pc:sldMk cId="1633265178" sldId="269"/>
            <ac:spMk id="3" creationId="{34D28D9A-ED6F-5640-8876-D3CF2D0EE117}"/>
          </ac:spMkLst>
        </pc:spChg>
        <pc:spChg chg="del">
          <ac:chgData name="Aitor Ibarra" userId="3a47150d-5dc8-4c96-a083-44b339f50d43" providerId="ADAL" clId="{2E7299A6-A8F4-3446-BC4D-9928175F92BB}" dt="2022-11-20T11:13:02.356" v="1323" actId="478"/>
          <ac:spMkLst>
            <pc:docMk/>
            <pc:sldMk cId="1633265178" sldId="269"/>
            <ac:spMk id="5" creationId="{C978D342-CE29-48C7-863C-49883883D9F7}"/>
          </ac:spMkLst>
        </pc:spChg>
        <pc:spChg chg="add mod">
          <ac:chgData name="Aitor Ibarra" userId="3a47150d-5dc8-4c96-a083-44b339f50d43" providerId="ADAL" clId="{2E7299A6-A8F4-3446-BC4D-9928175F92BB}" dt="2022-11-20T11:16:36.736" v="1508" actId="207"/>
          <ac:spMkLst>
            <pc:docMk/>
            <pc:sldMk cId="1633265178" sldId="269"/>
            <ac:spMk id="10" creationId="{2F883CE0-4CC4-4B87-51CB-FF95754A2992}"/>
          </ac:spMkLst>
        </pc:spChg>
        <pc:spChg chg="add del">
          <ac:chgData name="Aitor Ibarra" userId="3a47150d-5dc8-4c96-a083-44b339f50d43" providerId="ADAL" clId="{2E7299A6-A8F4-3446-BC4D-9928175F92BB}" dt="2022-11-20T11:18:53.938" v="1518" actId="478"/>
          <ac:spMkLst>
            <pc:docMk/>
            <pc:sldMk cId="1633265178" sldId="269"/>
            <ac:spMk id="13" creationId="{99042772-A1B4-4335-5FD4-E76B35C27584}"/>
          </ac:spMkLst>
        </pc:spChg>
        <pc:spChg chg="add mod">
          <ac:chgData name="Aitor Ibarra" userId="3a47150d-5dc8-4c96-a083-44b339f50d43" providerId="ADAL" clId="{2E7299A6-A8F4-3446-BC4D-9928175F92BB}" dt="2022-11-20T16:37:52.206" v="2283" actId="14100"/>
          <ac:spMkLst>
            <pc:docMk/>
            <pc:sldMk cId="1633265178" sldId="269"/>
            <ac:spMk id="19" creationId="{CF6039B2-855A-2D89-4040-681855A2350F}"/>
          </ac:spMkLst>
        </pc:spChg>
        <pc:picChg chg="del">
          <ac:chgData name="Aitor Ibarra" userId="3a47150d-5dc8-4c96-a083-44b339f50d43" providerId="ADAL" clId="{2E7299A6-A8F4-3446-BC4D-9928175F92BB}" dt="2022-11-20T11:13:01.434" v="1322" actId="478"/>
          <ac:picMkLst>
            <pc:docMk/>
            <pc:sldMk cId="1633265178" sldId="269"/>
            <ac:picMk id="4" creationId="{63439E78-1C56-93C3-C9E1-C16A15B97F3E}"/>
          </ac:picMkLst>
        </pc:picChg>
        <pc:picChg chg="add del mod">
          <ac:chgData name="Aitor Ibarra" userId="3a47150d-5dc8-4c96-a083-44b339f50d43" providerId="ADAL" clId="{2E7299A6-A8F4-3446-BC4D-9928175F92BB}" dt="2022-11-20T11:15:31.504" v="1498" actId="478"/>
          <ac:picMkLst>
            <pc:docMk/>
            <pc:sldMk cId="1633265178" sldId="269"/>
            <ac:picMk id="7" creationId="{383CFF54-3E9E-F8FF-1923-2144AEA31017}"/>
          </ac:picMkLst>
        </pc:picChg>
        <pc:picChg chg="add mod">
          <ac:chgData name="Aitor Ibarra" userId="3a47150d-5dc8-4c96-a083-44b339f50d43" providerId="ADAL" clId="{2E7299A6-A8F4-3446-BC4D-9928175F92BB}" dt="2022-11-20T11:18:22.726" v="1513" actId="1076"/>
          <ac:picMkLst>
            <pc:docMk/>
            <pc:sldMk cId="1633265178" sldId="269"/>
            <ac:picMk id="9" creationId="{44B4229C-E98A-ABC6-3FD2-BC7F03EFC51D}"/>
          </ac:picMkLst>
        </pc:picChg>
        <pc:picChg chg="add mod">
          <ac:chgData name="Aitor Ibarra" userId="3a47150d-5dc8-4c96-a083-44b339f50d43" providerId="ADAL" clId="{2E7299A6-A8F4-3446-BC4D-9928175F92BB}" dt="2022-11-20T11:18:28.429" v="1516" actId="1076"/>
          <ac:picMkLst>
            <pc:docMk/>
            <pc:sldMk cId="1633265178" sldId="269"/>
            <ac:picMk id="12" creationId="{D24653AD-E703-34AC-9F9F-F35FEFED7AA4}"/>
          </ac:picMkLst>
        </pc:picChg>
        <pc:cxnChg chg="add del mod">
          <ac:chgData name="Aitor Ibarra" userId="3a47150d-5dc8-4c96-a083-44b339f50d43" providerId="ADAL" clId="{2E7299A6-A8F4-3446-BC4D-9928175F92BB}" dt="2022-11-20T11:19:13.593" v="1523" actId="478"/>
          <ac:cxnSpMkLst>
            <pc:docMk/>
            <pc:sldMk cId="1633265178" sldId="269"/>
            <ac:cxnSpMk id="15" creationId="{88C239D2-235B-91CC-E62D-40CF85E25E87}"/>
          </ac:cxnSpMkLst>
        </pc:cxnChg>
      </pc:sldChg>
      <pc:sldChg chg="del">
        <pc:chgData name="Aitor Ibarra" userId="3a47150d-5dc8-4c96-a083-44b339f50d43" providerId="ADAL" clId="{2E7299A6-A8F4-3446-BC4D-9928175F92BB}" dt="2022-11-18T17:30:47.258" v="388" actId="2696"/>
        <pc:sldMkLst>
          <pc:docMk/>
          <pc:sldMk cId="1823399689" sldId="269"/>
        </pc:sldMkLst>
      </pc:sldChg>
      <pc:sldChg chg="addSp delSp modSp add mod modAnim">
        <pc:chgData name="Aitor Ibarra" userId="3a47150d-5dc8-4c96-a083-44b339f50d43" providerId="ADAL" clId="{2E7299A6-A8F4-3446-BC4D-9928175F92BB}" dt="2022-11-20T16:32:29.290" v="2107"/>
        <pc:sldMkLst>
          <pc:docMk/>
          <pc:sldMk cId="2801399053" sldId="270"/>
        </pc:sldMkLst>
        <pc:spChg chg="mod">
          <ac:chgData name="Aitor Ibarra" userId="3a47150d-5dc8-4c96-a083-44b339f50d43" providerId="ADAL" clId="{2E7299A6-A8F4-3446-BC4D-9928175F92BB}" dt="2022-11-20T15:51:48.699" v="1549" actId="120"/>
          <ac:spMkLst>
            <pc:docMk/>
            <pc:sldMk cId="2801399053" sldId="270"/>
            <ac:spMk id="2" creationId="{FFD91CCA-DBBA-354B-BEDE-98875EADB22C}"/>
          </ac:spMkLst>
        </pc:spChg>
        <pc:spChg chg="mod">
          <ac:chgData name="Aitor Ibarra" userId="3a47150d-5dc8-4c96-a083-44b339f50d43" providerId="ADAL" clId="{2E7299A6-A8F4-3446-BC4D-9928175F92BB}" dt="2022-11-20T15:55:39.907" v="1658" actId="5793"/>
          <ac:spMkLst>
            <pc:docMk/>
            <pc:sldMk cId="2801399053" sldId="270"/>
            <ac:spMk id="3" creationId="{34D28D9A-ED6F-5640-8876-D3CF2D0EE117}"/>
          </ac:spMkLst>
        </pc:spChg>
        <pc:spChg chg="add mod">
          <ac:chgData name="Aitor Ibarra" userId="3a47150d-5dc8-4c96-a083-44b339f50d43" providerId="ADAL" clId="{2E7299A6-A8F4-3446-BC4D-9928175F92BB}" dt="2022-11-20T16:32:13.732" v="2104" actId="166"/>
          <ac:spMkLst>
            <pc:docMk/>
            <pc:sldMk cId="2801399053" sldId="270"/>
            <ac:spMk id="6" creationId="{09D583E0-ED04-52AF-8B13-37AEBD3E1C21}"/>
          </ac:spMkLst>
        </pc:spChg>
        <pc:spChg chg="del">
          <ac:chgData name="Aitor Ibarra" userId="3a47150d-5dc8-4c96-a083-44b339f50d43" providerId="ADAL" clId="{2E7299A6-A8F4-3446-BC4D-9928175F92BB}" dt="2022-11-20T15:55:24.911" v="1551" actId="478"/>
          <ac:spMkLst>
            <pc:docMk/>
            <pc:sldMk cId="2801399053" sldId="270"/>
            <ac:spMk id="10" creationId="{2F883CE0-4CC4-4B87-51CB-FF95754A2992}"/>
          </ac:spMkLst>
        </pc:spChg>
        <pc:spChg chg="del">
          <ac:chgData name="Aitor Ibarra" userId="3a47150d-5dc8-4c96-a083-44b339f50d43" providerId="ADAL" clId="{2E7299A6-A8F4-3446-BC4D-9928175F92BB}" dt="2022-11-20T15:55:25.688" v="1552" actId="478"/>
          <ac:spMkLst>
            <pc:docMk/>
            <pc:sldMk cId="2801399053" sldId="270"/>
            <ac:spMk id="19" creationId="{CF6039B2-855A-2D89-4040-681855A2350F}"/>
          </ac:spMkLst>
        </pc:spChg>
        <pc:picChg chg="add mod">
          <ac:chgData name="Aitor Ibarra" userId="3a47150d-5dc8-4c96-a083-44b339f50d43" providerId="ADAL" clId="{2E7299A6-A8F4-3446-BC4D-9928175F92BB}" dt="2022-11-20T16:31:43.669" v="2093" actId="1076"/>
          <ac:picMkLst>
            <pc:docMk/>
            <pc:sldMk cId="2801399053" sldId="270"/>
            <ac:picMk id="5" creationId="{9F30BA01-9467-459F-C943-E36E679599B6}"/>
          </ac:picMkLst>
        </pc:picChg>
        <pc:picChg chg="add mod">
          <ac:chgData name="Aitor Ibarra" userId="3a47150d-5dc8-4c96-a083-44b339f50d43" providerId="ADAL" clId="{2E7299A6-A8F4-3446-BC4D-9928175F92BB}" dt="2022-11-20T16:32:06.840" v="2103" actId="1076"/>
          <ac:picMkLst>
            <pc:docMk/>
            <pc:sldMk cId="2801399053" sldId="270"/>
            <ac:picMk id="8" creationId="{6FDC87D0-5E34-DD5A-53E7-40E8DD339BE6}"/>
          </ac:picMkLst>
        </pc:picChg>
        <pc:picChg chg="del">
          <ac:chgData name="Aitor Ibarra" userId="3a47150d-5dc8-4c96-a083-44b339f50d43" providerId="ADAL" clId="{2E7299A6-A8F4-3446-BC4D-9928175F92BB}" dt="2022-11-20T15:55:21.236" v="1550" actId="478"/>
          <ac:picMkLst>
            <pc:docMk/>
            <pc:sldMk cId="2801399053" sldId="270"/>
            <ac:picMk id="9" creationId="{44B4229C-E98A-ABC6-3FD2-BC7F03EFC51D}"/>
          </ac:picMkLst>
        </pc:picChg>
        <pc:picChg chg="del">
          <ac:chgData name="Aitor Ibarra" userId="3a47150d-5dc8-4c96-a083-44b339f50d43" providerId="ADAL" clId="{2E7299A6-A8F4-3446-BC4D-9928175F92BB}" dt="2022-11-20T15:55:26.857" v="1554" actId="478"/>
          <ac:picMkLst>
            <pc:docMk/>
            <pc:sldMk cId="2801399053" sldId="270"/>
            <ac:picMk id="12" creationId="{D24653AD-E703-34AC-9F9F-F35FEFED7AA4}"/>
          </ac:picMkLst>
        </pc:picChg>
      </pc:sldChg>
      <pc:sldChg chg="del">
        <pc:chgData name="Aitor Ibarra" userId="3a47150d-5dc8-4c96-a083-44b339f50d43" providerId="ADAL" clId="{2E7299A6-A8F4-3446-BC4D-9928175F92BB}" dt="2022-11-18T17:30:47.817" v="390" actId="2696"/>
        <pc:sldMkLst>
          <pc:docMk/>
          <pc:sldMk cId="4049634839" sldId="270"/>
        </pc:sldMkLst>
      </pc:sldChg>
      <pc:sldChg chg="del">
        <pc:chgData name="Aitor Ibarra" userId="3a47150d-5dc8-4c96-a083-44b339f50d43" providerId="ADAL" clId="{2E7299A6-A8F4-3446-BC4D-9928175F92BB}" dt="2022-11-18T17:30:48.792" v="392" actId="2696"/>
        <pc:sldMkLst>
          <pc:docMk/>
          <pc:sldMk cId="39785070" sldId="271"/>
        </pc:sldMkLst>
      </pc:sldChg>
      <pc:sldChg chg="addSp delSp modSp add mod modAnim">
        <pc:chgData name="Aitor Ibarra" userId="3a47150d-5dc8-4c96-a083-44b339f50d43" providerId="ADAL" clId="{2E7299A6-A8F4-3446-BC4D-9928175F92BB}" dt="2022-11-24T13:22:58.886" v="5258" actId="1076"/>
        <pc:sldMkLst>
          <pc:docMk/>
          <pc:sldMk cId="3896744593" sldId="271"/>
        </pc:sldMkLst>
        <pc:spChg chg="mod">
          <ac:chgData name="Aitor Ibarra" userId="3a47150d-5dc8-4c96-a083-44b339f50d43" providerId="ADAL" clId="{2E7299A6-A8F4-3446-BC4D-9928175F92BB}" dt="2022-11-20T16:29:21.511" v="2012" actId="1076"/>
          <ac:spMkLst>
            <pc:docMk/>
            <pc:sldMk cId="3896744593" sldId="271"/>
            <ac:spMk id="2" creationId="{FFD91CCA-DBBA-354B-BEDE-98875EADB22C}"/>
          </ac:spMkLst>
        </pc:spChg>
        <pc:spChg chg="mod">
          <ac:chgData name="Aitor Ibarra" userId="3a47150d-5dc8-4c96-a083-44b339f50d43" providerId="ADAL" clId="{2E7299A6-A8F4-3446-BC4D-9928175F92BB}" dt="2022-11-24T13:16:51.017" v="5238" actId="14100"/>
          <ac:spMkLst>
            <pc:docMk/>
            <pc:sldMk cId="3896744593" sldId="271"/>
            <ac:spMk id="3" creationId="{34D28D9A-ED6F-5640-8876-D3CF2D0EE117}"/>
          </ac:spMkLst>
        </pc:spChg>
        <pc:spChg chg="del">
          <ac:chgData name="Aitor Ibarra" userId="3a47150d-5dc8-4c96-a083-44b339f50d43" providerId="ADAL" clId="{2E7299A6-A8F4-3446-BC4D-9928175F92BB}" dt="2022-11-20T16:09:39.743" v="1896" actId="478"/>
          <ac:spMkLst>
            <pc:docMk/>
            <pc:sldMk cId="3896744593" sldId="271"/>
            <ac:spMk id="6" creationId="{09D583E0-ED04-52AF-8B13-37AEBD3E1C21}"/>
          </ac:spMkLst>
        </pc:spChg>
        <pc:picChg chg="add mod modCrop">
          <ac:chgData name="Aitor Ibarra" userId="3a47150d-5dc8-4c96-a083-44b339f50d43" providerId="ADAL" clId="{2E7299A6-A8F4-3446-BC4D-9928175F92BB}" dt="2022-11-24T13:22:52.142" v="5257" actId="1076"/>
          <ac:picMkLst>
            <pc:docMk/>
            <pc:sldMk cId="3896744593" sldId="271"/>
            <ac:picMk id="5" creationId="{9D5117DB-B2C0-4344-6B66-C980128DD3F3}"/>
          </ac:picMkLst>
        </pc:picChg>
        <pc:picChg chg="del">
          <ac:chgData name="Aitor Ibarra" userId="3a47150d-5dc8-4c96-a083-44b339f50d43" providerId="ADAL" clId="{2E7299A6-A8F4-3446-BC4D-9928175F92BB}" dt="2022-11-20T16:09:40.684" v="1897" actId="478"/>
          <ac:picMkLst>
            <pc:docMk/>
            <pc:sldMk cId="3896744593" sldId="271"/>
            <ac:picMk id="5" creationId="{9F30BA01-9467-459F-C943-E36E679599B6}"/>
          </ac:picMkLst>
        </pc:picChg>
        <pc:picChg chg="add mod">
          <ac:chgData name="Aitor Ibarra" userId="3a47150d-5dc8-4c96-a083-44b339f50d43" providerId="ADAL" clId="{2E7299A6-A8F4-3446-BC4D-9928175F92BB}" dt="2022-11-24T13:21:35.328" v="5245" actId="1076"/>
          <ac:picMkLst>
            <pc:docMk/>
            <pc:sldMk cId="3896744593" sldId="271"/>
            <ac:picMk id="7" creationId="{853B8D1D-D547-C568-DF9D-D3FD3BD4A2E2}"/>
          </ac:picMkLst>
        </pc:picChg>
        <pc:picChg chg="add del mod">
          <ac:chgData name="Aitor Ibarra" userId="3a47150d-5dc8-4c96-a083-44b339f50d43" providerId="ADAL" clId="{2E7299A6-A8F4-3446-BC4D-9928175F92BB}" dt="2022-11-20T16:28:56.989" v="2005" actId="478"/>
          <ac:picMkLst>
            <pc:docMk/>
            <pc:sldMk cId="3896744593" sldId="271"/>
            <ac:picMk id="7" creationId="{BB4E9E90-37F4-3D1F-C6B8-EFFFF724A344}"/>
          </ac:picMkLst>
        </pc:picChg>
        <pc:picChg chg="add mod">
          <ac:chgData name="Aitor Ibarra" userId="3a47150d-5dc8-4c96-a083-44b339f50d43" providerId="ADAL" clId="{2E7299A6-A8F4-3446-BC4D-9928175F92BB}" dt="2022-11-24T13:22:58.886" v="5258" actId="1076"/>
          <ac:picMkLst>
            <pc:docMk/>
            <pc:sldMk cId="3896744593" sldId="271"/>
            <ac:picMk id="9" creationId="{CC073A26-5A3B-D96C-E982-46E5BBB93698}"/>
          </ac:picMkLst>
        </pc:picChg>
      </pc:sldChg>
      <pc:sldChg chg="addSp delSp modSp add mod modAnim">
        <pc:chgData name="Aitor Ibarra" userId="3a47150d-5dc8-4c96-a083-44b339f50d43" providerId="ADAL" clId="{2E7299A6-A8F4-3446-BC4D-9928175F92BB}" dt="2022-11-24T13:29:09.284" v="5295"/>
        <pc:sldMkLst>
          <pc:docMk/>
          <pc:sldMk cId="952806268" sldId="272"/>
        </pc:sldMkLst>
        <pc:spChg chg="mod">
          <ac:chgData name="Aitor Ibarra" userId="3a47150d-5dc8-4c96-a083-44b339f50d43" providerId="ADAL" clId="{2E7299A6-A8F4-3446-BC4D-9928175F92BB}" dt="2022-11-24T13:26:07.054" v="5270" actId="20577"/>
          <ac:spMkLst>
            <pc:docMk/>
            <pc:sldMk cId="952806268" sldId="272"/>
            <ac:spMk id="2" creationId="{FFD91CCA-DBBA-354B-BEDE-98875EADB22C}"/>
          </ac:spMkLst>
        </pc:spChg>
        <pc:spChg chg="del mod">
          <ac:chgData name="Aitor Ibarra" userId="3a47150d-5dc8-4c96-a083-44b339f50d43" providerId="ADAL" clId="{2E7299A6-A8F4-3446-BC4D-9928175F92BB}" dt="2022-11-20T16:35:58.631" v="2281" actId="478"/>
          <ac:spMkLst>
            <pc:docMk/>
            <pc:sldMk cId="952806268" sldId="272"/>
            <ac:spMk id="6" creationId="{09D583E0-ED04-52AF-8B13-37AEBD3E1C21}"/>
          </ac:spMkLst>
        </pc:spChg>
        <pc:picChg chg="add del mod">
          <ac:chgData name="Aitor Ibarra" userId="3a47150d-5dc8-4c96-a083-44b339f50d43" providerId="ADAL" clId="{2E7299A6-A8F4-3446-BC4D-9928175F92BB}" dt="2022-11-24T13:26:02.875" v="5268" actId="1076"/>
          <ac:picMkLst>
            <pc:docMk/>
            <pc:sldMk cId="952806268" sldId="272"/>
            <ac:picMk id="5" creationId="{72D3D92F-3F2C-13C6-25DD-9CB338E53ADF}"/>
          </ac:picMkLst>
        </pc:picChg>
        <pc:picChg chg="del">
          <ac:chgData name="Aitor Ibarra" userId="3a47150d-5dc8-4c96-a083-44b339f50d43" providerId="ADAL" clId="{2E7299A6-A8F4-3446-BC4D-9928175F92BB}" dt="2022-11-20T16:36:03.789" v="2282" actId="478"/>
          <ac:picMkLst>
            <pc:docMk/>
            <pc:sldMk cId="952806268" sldId="272"/>
            <ac:picMk id="5" creationId="{9F30BA01-9467-459F-C943-E36E679599B6}"/>
          </ac:picMkLst>
        </pc:picChg>
        <pc:picChg chg="add mod">
          <ac:chgData name="Aitor Ibarra" userId="3a47150d-5dc8-4c96-a083-44b339f50d43" providerId="ADAL" clId="{2E7299A6-A8F4-3446-BC4D-9928175F92BB}" dt="2022-11-24T13:28:59.658" v="5294" actId="1076"/>
          <ac:picMkLst>
            <pc:docMk/>
            <pc:sldMk cId="952806268" sldId="272"/>
            <ac:picMk id="7" creationId="{8B00E992-5EE1-33B3-8942-D203171DC819}"/>
          </ac:picMkLst>
        </pc:picChg>
        <pc:picChg chg="add del mod">
          <ac:chgData name="Aitor Ibarra" userId="3a47150d-5dc8-4c96-a083-44b339f50d43" providerId="ADAL" clId="{2E7299A6-A8F4-3446-BC4D-9928175F92BB}" dt="2022-11-24T13:26:00.110" v="5267" actId="478"/>
          <ac:picMkLst>
            <pc:docMk/>
            <pc:sldMk cId="952806268" sldId="272"/>
            <ac:picMk id="9" creationId="{D69952A6-138B-E066-F900-0533930EA957}"/>
          </ac:picMkLst>
        </pc:picChg>
      </pc:sldChg>
      <pc:sldChg chg="del">
        <pc:chgData name="Aitor Ibarra" userId="3a47150d-5dc8-4c96-a083-44b339f50d43" providerId="ADAL" clId="{2E7299A6-A8F4-3446-BC4D-9928175F92BB}" dt="2022-11-18T17:30:46.713" v="386" actId="2696"/>
        <pc:sldMkLst>
          <pc:docMk/>
          <pc:sldMk cId="2721507819" sldId="272"/>
        </pc:sldMkLst>
      </pc:sldChg>
      <pc:sldChg chg="del">
        <pc:chgData name="Aitor Ibarra" userId="3a47150d-5dc8-4c96-a083-44b339f50d43" providerId="ADAL" clId="{2E7299A6-A8F4-3446-BC4D-9928175F92BB}" dt="2022-11-18T17:30:47.438" v="389" actId="2696"/>
        <pc:sldMkLst>
          <pc:docMk/>
          <pc:sldMk cId="676283036" sldId="273"/>
        </pc:sldMkLst>
      </pc:sldChg>
      <pc:sldChg chg="addSp delSp modSp add mod modAnim">
        <pc:chgData name="Aitor Ibarra" userId="3a47150d-5dc8-4c96-a083-44b339f50d43" providerId="ADAL" clId="{2E7299A6-A8F4-3446-BC4D-9928175F92BB}" dt="2022-11-24T13:13:28.002" v="5228" actId="1076"/>
        <pc:sldMkLst>
          <pc:docMk/>
          <pc:sldMk cId="2162164679" sldId="273"/>
        </pc:sldMkLst>
        <pc:spChg chg="mod">
          <ac:chgData name="Aitor Ibarra" userId="3a47150d-5dc8-4c96-a083-44b339f50d43" providerId="ADAL" clId="{2E7299A6-A8F4-3446-BC4D-9928175F92BB}" dt="2022-11-20T16:08:55.470" v="1846" actId="20577"/>
          <ac:spMkLst>
            <pc:docMk/>
            <pc:sldMk cId="2162164679" sldId="273"/>
            <ac:spMk id="2" creationId="{FFD91CCA-DBBA-354B-BEDE-98875EADB22C}"/>
          </ac:spMkLst>
        </pc:spChg>
        <pc:spChg chg="mod">
          <ac:chgData name="Aitor Ibarra" userId="3a47150d-5dc8-4c96-a083-44b339f50d43" providerId="ADAL" clId="{2E7299A6-A8F4-3446-BC4D-9928175F92BB}" dt="2022-11-24T07:29:25.066" v="5111" actId="20577"/>
          <ac:spMkLst>
            <pc:docMk/>
            <pc:sldMk cId="2162164679" sldId="273"/>
            <ac:spMk id="3" creationId="{34D28D9A-ED6F-5640-8876-D3CF2D0EE117}"/>
          </ac:spMkLst>
        </pc:spChg>
        <pc:spChg chg="del">
          <ac:chgData name="Aitor Ibarra" userId="3a47150d-5dc8-4c96-a083-44b339f50d43" providerId="ADAL" clId="{2E7299A6-A8F4-3446-BC4D-9928175F92BB}" dt="2022-11-20T16:08:59.124" v="1847" actId="478"/>
          <ac:spMkLst>
            <pc:docMk/>
            <pc:sldMk cId="2162164679" sldId="273"/>
            <ac:spMk id="6" creationId="{09D583E0-ED04-52AF-8B13-37AEBD3E1C21}"/>
          </ac:spMkLst>
        </pc:spChg>
        <pc:spChg chg="add del">
          <ac:chgData name="Aitor Ibarra" userId="3a47150d-5dc8-4c96-a083-44b339f50d43" providerId="ADAL" clId="{2E7299A6-A8F4-3446-BC4D-9928175F92BB}" dt="2022-11-24T11:14:38.129" v="5118" actId="478"/>
          <ac:spMkLst>
            <pc:docMk/>
            <pc:sldMk cId="2162164679" sldId="273"/>
            <ac:spMk id="6" creationId="{DB25F8E8-5362-43CE-87C1-52BD716E0000}"/>
          </ac:spMkLst>
        </pc:spChg>
        <pc:spChg chg="add mod">
          <ac:chgData name="Aitor Ibarra" userId="3a47150d-5dc8-4c96-a083-44b339f50d43" providerId="ADAL" clId="{2E7299A6-A8F4-3446-BC4D-9928175F92BB}" dt="2022-11-24T13:11:42.960" v="5212" actId="164"/>
          <ac:spMkLst>
            <pc:docMk/>
            <pc:sldMk cId="2162164679" sldId="273"/>
            <ac:spMk id="9" creationId="{BC4591B1-0F2A-658D-433A-39D0E0F750F6}"/>
          </ac:spMkLst>
        </pc:spChg>
        <pc:spChg chg="add mod">
          <ac:chgData name="Aitor Ibarra" userId="3a47150d-5dc8-4c96-a083-44b339f50d43" providerId="ADAL" clId="{2E7299A6-A8F4-3446-BC4D-9928175F92BB}" dt="2022-11-24T13:11:42.960" v="5212" actId="164"/>
          <ac:spMkLst>
            <pc:docMk/>
            <pc:sldMk cId="2162164679" sldId="273"/>
            <ac:spMk id="10" creationId="{0D3C43D0-C07C-B336-AA92-9F888E6E767C}"/>
          </ac:spMkLst>
        </pc:spChg>
        <pc:grpChg chg="add mod">
          <ac:chgData name="Aitor Ibarra" userId="3a47150d-5dc8-4c96-a083-44b339f50d43" providerId="ADAL" clId="{2E7299A6-A8F4-3446-BC4D-9928175F92BB}" dt="2022-11-24T13:11:42.960" v="5212" actId="164"/>
          <ac:grpSpMkLst>
            <pc:docMk/>
            <pc:sldMk cId="2162164679" sldId="273"/>
            <ac:grpSpMk id="15" creationId="{BD8B4431-E173-1AF4-15B3-F3FDC7FEA232}"/>
          </ac:grpSpMkLst>
        </pc:grpChg>
        <pc:grpChg chg="add mod">
          <ac:chgData name="Aitor Ibarra" userId="3a47150d-5dc8-4c96-a083-44b339f50d43" providerId="ADAL" clId="{2E7299A6-A8F4-3446-BC4D-9928175F92BB}" dt="2022-11-24T13:13:28.002" v="5228" actId="1076"/>
          <ac:grpSpMkLst>
            <pc:docMk/>
            <pc:sldMk cId="2162164679" sldId="273"/>
            <ac:grpSpMk id="17" creationId="{544B4E8A-C4E7-6FC9-F15D-1434F91551DE}"/>
          </ac:grpSpMkLst>
        </pc:grpChg>
        <pc:picChg chg="del">
          <ac:chgData name="Aitor Ibarra" userId="3a47150d-5dc8-4c96-a083-44b339f50d43" providerId="ADAL" clId="{2E7299A6-A8F4-3446-BC4D-9928175F92BB}" dt="2022-11-20T16:08:59.704" v="1848" actId="478"/>
          <ac:picMkLst>
            <pc:docMk/>
            <pc:sldMk cId="2162164679" sldId="273"/>
            <ac:picMk id="5" creationId="{9F30BA01-9467-459F-C943-E36E679599B6}"/>
          </ac:picMkLst>
        </pc:picChg>
        <pc:picChg chg="add mod">
          <ac:chgData name="Aitor Ibarra" userId="3a47150d-5dc8-4c96-a083-44b339f50d43" providerId="ADAL" clId="{2E7299A6-A8F4-3446-BC4D-9928175F92BB}" dt="2022-11-24T11:14:11.145" v="5116" actId="1076"/>
          <ac:picMkLst>
            <pc:docMk/>
            <pc:sldMk cId="2162164679" sldId="273"/>
            <ac:picMk id="5" creationId="{B86F9159-D527-5F8A-8FDA-078184EFBD4A}"/>
          </ac:picMkLst>
        </pc:picChg>
        <pc:picChg chg="add mod modCrop">
          <ac:chgData name="Aitor Ibarra" userId="3a47150d-5dc8-4c96-a083-44b339f50d43" providerId="ADAL" clId="{2E7299A6-A8F4-3446-BC4D-9928175F92BB}" dt="2022-11-24T13:11:42.960" v="5212" actId="164"/>
          <ac:picMkLst>
            <pc:docMk/>
            <pc:sldMk cId="2162164679" sldId="273"/>
            <ac:picMk id="8" creationId="{B51C201F-66D7-7121-A366-FAC0A694B4C3}"/>
          </ac:picMkLst>
        </pc:picChg>
        <pc:picChg chg="add mod">
          <ac:chgData name="Aitor Ibarra" userId="3a47150d-5dc8-4c96-a083-44b339f50d43" providerId="ADAL" clId="{2E7299A6-A8F4-3446-BC4D-9928175F92BB}" dt="2022-11-24T13:13:03.178" v="5223" actId="14100"/>
          <ac:picMkLst>
            <pc:docMk/>
            <pc:sldMk cId="2162164679" sldId="273"/>
            <ac:picMk id="12" creationId="{20DC0F16-C5F7-8E66-E51F-27E197ED88BD}"/>
          </ac:picMkLst>
        </pc:picChg>
        <pc:cxnChg chg="add mod">
          <ac:chgData name="Aitor Ibarra" userId="3a47150d-5dc8-4c96-a083-44b339f50d43" providerId="ADAL" clId="{2E7299A6-A8F4-3446-BC4D-9928175F92BB}" dt="2022-11-24T13:13:07.876" v="5225" actId="14100"/>
          <ac:cxnSpMkLst>
            <pc:docMk/>
            <pc:sldMk cId="2162164679" sldId="273"/>
            <ac:cxnSpMk id="14" creationId="{118A7D83-5637-560B-4870-ECE144BEAD5A}"/>
          </ac:cxnSpMkLst>
        </pc:cxnChg>
      </pc:sldChg>
      <pc:sldChg chg="addSp modSp add mod modAnim">
        <pc:chgData name="Aitor Ibarra" userId="3a47150d-5dc8-4c96-a083-44b339f50d43" providerId="ADAL" clId="{2E7299A6-A8F4-3446-BC4D-9928175F92BB}" dt="2022-11-20T16:47:02.877" v="2435"/>
        <pc:sldMkLst>
          <pc:docMk/>
          <pc:sldMk cId="1773598488" sldId="274"/>
        </pc:sldMkLst>
        <pc:spChg chg="add mod">
          <ac:chgData name="Aitor Ibarra" userId="3a47150d-5dc8-4c96-a083-44b339f50d43" providerId="ADAL" clId="{2E7299A6-A8F4-3446-BC4D-9928175F92BB}" dt="2022-11-20T16:45:13.103" v="2420" actId="207"/>
          <ac:spMkLst>
            <pc:docMk/>
            <pc:sldMk cId="1773598488" sldId="274"/>
            <ac:spMk id="7" creationId="{8625CDB8-BC6E-2278-6C40-8237E42B906E}"/>
          </ac:spMkLst>
        </pc:spChg>
        <pc:spChg chg="mod">
          <ac:chgData name="Aitor Ibarra" userId="3a47150d-5dc8-4c96-a083-44b339f50d43" providerId="ADAL" clId="{2E7299A6-A8F4-3446-BC4D-9928175F92BB}" dt="2022-11-20T16:43:37.643" v="2401" actId="14100"/>
          <ac:spMkLst>
            <pc:docMk/>
            <pc:sldMk cId="1773598488" sldId="274"/>
            <ac:spMk id="19" creationId="{CF6039B2-855A-2D89-4040-681855A2350F}"/>
          </ac:spMkLst>
        </pc:spChg>
        <pc:picChg chg="add mod">
          <ac:chgData name="Aitor Ibarra" userId="3a47150d-5dc8-4c96-a083-44b339f50d43" providerId="ADAL" clId="{2E7299A6-A8F4-3446-BC4D-9928175F92BB}" dt="2022-11-20T16:44:41.809" v="2415" actId="1076"/>
          <ac:picMkLst>
            <pc:docMk/>
            <pc:sldMk cId="1773598488" sldId="274"/>
            <ac:picMk id="5" creationId="{72CE0DE7-AE75-FE82-8F46-61582F21D8CC}"/>
          </ac:picMkLst>
        </pc:picChg>
        <pc:picChg chg="add mod modCrop">
          <ac:chgData name="Aitor Ibarra" userId="3a47150d-5dc8-4c96-a083-44b339f50d43" providerId="ADAL" clId="{2E7299A6-A8F4-3446-BC4D-9928175F92BB}" dt="2022-11-20T16:44:43.739" v="2416" actId="1076"/>
          <ac:picMkLst>
            <pc:docMk/>
            <pc:sldMk cId="1773598488" sldId="274"/>
            <ac:picMk id="6" creationId="{AB068A77-A801-6896-5882-8DB0E2B6AD11}"/>
          </ac:picMkLst>
        </pc:picChg>
        <pc:picChg chg="mod">
          <ac:chgData name="Aitor Ibarra" userId="3a47150d-5dc8-4c96-a083-44b339f50d43" providerId="ADAL" clId="{2E7299A6-A8F4-3446-BC4D-9928175F92BB}" dt="2022-11-20T16:43:17.408" v="2398" actId="1076"/>
          <ac:picMkLst>
            <pc:docMk/>
            <pc:sldMk cId="1773598488" sldId="274"/>
            <ac:picMk id="12" creationId="{D24653AD-E703-34AC-9F9F-F35FEFED7AA4}"/>
          </ac:picMkLst>
        </pc:picChg>
      </pc:sldChg>
      <pc:sldChg chg="del">
        <pc:chgData name="Aitor Ibarra" userId="3a47150d-5dc8-4c96-a083-44b339f50d43" providerId="ADAL" clId="{2E7299A6-A8F4-3446-BC4D-9928175F92BB}" dt="2022-11-18T17:30:48.177" v="391" actId="2696"/>
        <pc:sldMkLst>
          <pc:docMk/>
          <pc:sldMk cId="2562780950" sldId="274"/>
        </pc:sldMkLst>
      </pc:sldChg>
      <pc:sldChg chg="add del">
        <pc:chgData name="Aitor Ibarra" userId="3a47150d-5dc8-4c96-a083-44b339f50d43" providerId="ADAL" clId="{2E7299A6-A8F4-3446-BC4D-9928175F92BB}" dt="2022-11-23T19:32:05.617" v="4863" actId="2696"/>
        <pc:sldMkLst>
          <pc:docMk/>
          <pc:sldMk cId="1100961403" sldId="275"/>
        </pc:sldMkLst>
      </pc:sldChg>
      <pc:sldChg chg="addSp delSp modSp add mod delAnim modAnim">
        <pc:chgData name="Aitor Ibarra" userId="3a47150d-5dc8-4c96-a083-44b339f50d43" providerId="ADAL" clId="{2E7299A6-A8F4-3446-BC4D-9928175F92BB}" dt="2022-11-25T10:02:45.025" v="5744"/>
        <pc:sldMkLst>
          <pc:docMk/>
          <pc:sldMk cId="673212988" sldId="276"/>
        </pc:sldMkLst>
        <pc:spChg chg="mod">
          <ac:chgData name="Aitor Ibarra" userId="3a47150d-5dc8-4c96-a083-44b339f50d43" providerId="ADAL" clId="{2E7299A6-A8F4-3446-BC4D-9928175F92BB}" dt="2022-11-23T17:20:28.790" v="2742" actId="120"/>
          <ac:spMkLst>
            <pc:docMk/>
            <pc:sldMk cId="673212988" sldId="276"/>
            <ac:spMk id="2" creationId="{FFD91CCA-DBBA-354B-BEDE-98875EADB22C}"/>
          </ac:spMkLst>
        </pc:spChg>
        <pc:spChg chg="mod">
          <ac:chgData name="Aitor Ibarra" userId="3a47150d-5dc8-4c96-a083-44b339f50d43" providerId="ADAL" clId="{2E7299A6-A8F4-3446-BC4D-9928175F92BB}" dt="2022-11-23T18:35:12.158" v="3179" actId="20577"/>
          <ac:spMkLst>
            <pc:docMk/>
            <pc:sldMk cId="673212988" sldId="276"/>
            <ac:spMk id="3" creationId="{34D28D9A-ED6F-5640-8876-D3CF2D0EE117}"/>
          </ac:spMkLst>
        </pc:spChg>
        <pc:spChg chg="del">
          <ac:chgData name="Aitor Ibarra" userId="3a47150d-5dc8-4c96-a083-44b339f50d43" providerId="ADAL" clId="{2E7299A6-A8F4-3446-BC4D-9928175F92BB}" dt="2022-11-23T18:32:54.152" v="2744" actId="478"/>
          <ac:spMkLst>
            <pc:docMk/>
            <pc:sldMk cId="673212988" sldId="276"/>
            <ac:spMk id="5" creationId="{C978D342-CE29-48C7-863C-49883883D9F7}"/>
          </ac:spMkLst>
        </pc:spChg>
        <pc:spChg chg="add mod">
          <ac:chgData name="Aitor Ibarra" userId="3a47150d-5dc8-4c96-a083-44b339f50d43" providerId="ADAL" clId="{2E7299A6-A8F4-3446-BC4D-9928175F92BB}" dt="2022-11-23T19:34:17.557" v="5025" actId="14100"/>
          <ac:spMkLst>
            <pc:docMk/>
            <pc:sldMk cId="673212988" sldId="276"/>
            <ac:spMk id="10" creationId="{15E017CB-96DA-B17B-0368-107C709A7ECC}"/>
          </ac:spMkLst>
        </pc:spChg>
        <pc:picChg chg="del">
          <ac:chgData name="Aitor Ibarra" userId="3a47150d-5dc8-4c96-a083-44b339f50d43" providerId="ADAL" clId="{2E7299A6-A8F4-3446-BC4D-9928175F92BB}" dt="2022-11-23T18:32:49.645" v="2743" actId="478"/>
          <ac:picMkLst>
            <pc:docMk/>
            <pc:sldMk cId="673212988" sldId="276"/>
            <ac:picMk id="4" creationId="{63439E78-1C56-93C3-C9E1-C16A15B97F3E}"/>
          </ac:picMkLst>
        </pc:picChg>
        <pc:picChg chg="add mod">
          <ac:chgData name="Aitor Ibarra" userId="3a47150d-5dc8-4c96-a083-44b339f50d43" providerId="ADAL" clId="{2E7299A6-A8F4-3446-BC4D-9928175F92BB}" dt="2022-11-23T18:38:41.690" v="3199" actId="1076"/>
          <ac:picMkLst>
            <pc:docMk/>
            <pc:sldMk cId="673212988" sldId="276"/>
            <ac:picMk id="6" creationId="{C2316CDA-E064-560C-C633-317747E6A253}"/>
          </ac:picMkLst>
        </pc:picChg>
        <pc:picChg chg="add mod">
          <ac:chgData name="Aitor Ibarra" userId="3a47150d-5dc8-4c96-a083-44b339f50d43" providerId="ADAL" clId="{2E7299A6-A8F4-3446-BC4D-9928175F92BB}" dt="2022-11-23T18:37:07.333" v="3190" actId="14100"/>
          <ac:picMkLst>
            <pc:docMk/>
            <pc:sldMk cId="673212988" sldId="276"/>
            <ac:picMk id="7" creationId="{E2CED192-F5CD-B09B-34DF-F7FB35DA8641}"/>
          </ac:picMkLst>
        </pc:picChg>
        <pc:picChg chg="add del mod">
          <ac:chgData name="Aitor Ibarra" userId="3a47150d-5dc8-4c96-a083-44b339f50d43" providerId="ADAL" clId="{2E7299A6-A8F4-3446-BC4D-9928175F92BB}" dt="2022-11-23T18:37:12.941" v="3191" actId="478"/>
          <ac:picMkLst>
            <pc:docMk/>
            <pc:sldMk cId="673212988" sldId="276"/>
            <ac:picMk id="8" creationId="{646AB88E-FEB2-B463-C4F1-AC4E93912A8E}"/>
          </ac:picMkLst>
        </pc:picChg>
        <pc:picChg chg="add del mod">
          <ac:chgData name="Aitor Ibarra" userId="3a47150d-5dc8-4c96-a083-44b339f50d43" providerId="ADAL" clId="{2E7299A6-A8F4-3446-BC4D-9928175F92BB}" dt="2022-11-25T10:02:20.043" v="5736" actId="478"/>
          <ac:picMkLst>
            <pc:docMk/>
            <pc:sldMk cId="673212988" sldId="276"/>
            <ac:picMk id="9" creationId="{4DDF50BA-D725-CBDD-D3AF-7A9FC017F8D0}"/>
          </ac:picMkLst>
        </pc:picChg>
        <pc:picChg chg="add del mod">
          <ac:chgData name="Aitor Ibarra" userId="3a47150d-5dc8-4c96-a083-44b339f50d43" providerId="ADAL" clId="{2E7299A6-A8F4-3446-BC4D-9928175F92BB}" dt="2022-11-23T18:47:02.854" v="3634" actId="478"/>
          <ac:picMkLst>
            <pc:docMk/>
            <pc:sldMk cId="673212988" sldId="276"/>
            <ac:picMk id="12" creationId="{3B3D1846-83E6-1767-CF58-A365948E30A9}"/>
          </ac:picMkLst>
        </pc:picChg>
        <pc:picChg chg="add mod">
          <ac:chgData name="Aitor Ibarra" userId="3a47150d-5dc8-4c96-a083-44b339f50d43" providerId="ADAL" clId="{2E7299A6-A8F4-3446-BC4D-9928175F92BB}" dt="2022-11-23T18:47:08.608" v="3636" actId="1076"/>
          <ac:picMkLst>
            <pc:docMk/>
            <pc:sldMk cId="673212988" sldId="276"/>
            <ac:picMk id="13" creationId="{0B024E09-62A4-B81B-3BF7-22B4CB97C234}"/>
          </ac:picMkLst>
        </pc:picChg>
        <pc:picChg chg="add mod">
          <ac:chgData name="Aitor Ibarra" userId="3a47150d-5dc8-4c96-a083-44b339f50d43" providerId="ADAL" clId="{2E7299A6-A8F4-3446-BC4D-9928175F92BB}" dt="2022-11-25T10:02:31.734" v="5741" actId="1076"/>
          <ac:picMkLst>
            <pc:docMk/>
            <pc:sldMk cId="673212988" sldId="276"/>
            <ac:picMk id="15" creationId="{E713622C-DADE-A11D-A69E-F085E311179D}"/>
          </ac:picMkLst>
        </pc:picChg>
      </pc:sldChg>
      <pc:sldChg chg="addSp delSp modSp add mod modAnim">
        <pc:chgData name="Aitor Ibarra" userId="3a47150d-5dc8-4c96-a083-44b339f50d43" providerId="ADAL" clId="{2E7299A6-A8F4-3446-BC4D-9928175F92BB}" dt="2022-11-23T19:36:24.221" v="5039"/>
        <pc:sldMkLst>
          <pc:docMk/>
          <pc:sldMk cId="4258155645" sldId="277"/>
        </pc:sldMkLst>
        <pc:spChg chg="mod">
          <ac:chgData name="Aitor Ibarra" userId="3a47150d-5dc8-4c96-a083-44b339f50d43" providerId="ADAL" clId="{2E7299A6-A8F4-3446-BC4D-9928175F92BB}" dt="2022-11-23T18:38:59.650" v="3202" actId="120"/>
          <ac:spMkLst>
            <pc:docMk/>
            <pc:sldMk cId="4258155645" sldId="277"/>
            <ac:spMk id="2" creationId="{FFD91CCA-DBBA-354B-BEDE-98875EADB22C}"/>
          </ac:spMkLst>
        </pc:spChg>
        <pc:spChg chg="mod">
          <ac:chgData name="Aitor Ibarra" userId="3a47150d-5dc8-4c96-a083-44b339f50d43" providerId="ADAL" clId="{2E7299A6-A8F4-3446-BC4D-9928175F92BB}" dt="2022-11-23T19:23:41.730" v="4674" actId="108"/>
          <ac:spMkLst>
            <pc:docMk/>
            <pc:sldMk cId="4258155645" sldId="277"/>
            <ac:spMk id="3" creationId="{34D28D9A-ED6F-5640-8876-D3CF2D0EE117}"/>
          </ac:spMkLst>
        </pc:spChg>
        <pc:spChg chg="del">
          <ac:chgData name="Aitor Ibarra" userId="3a47150d-5dc8-4c96-a083-44b339f50d43" providerId="ADAL" clId="{2E7299A6-A8F4-3446-BC4D-9928175F92BB}" dt="2022-11-23T18:39:09.304" v="3203" actId="478"/>
          <ac:spMkLst>
            <pc:docMk/>
            <pc:sldMk cId="4258155645" sldId="277"/>
            <ac:spMk id="5" creationId="{C978D342-CE29-48C7-863C-49883883D9F7}"/>
          </ac:spMkLst>
        </pc:spChg>
        <pc:spChg chg="add del mod">
          <ac:chgData name="Aitor Ibarra" userId="3a47150d-5dc8-4c96-a083-44b339f50d43" providerId="ADAL" clId="{2E7299A6-A8F4-3446-BC4D-9928175F92BB}" dt="2022-11-23T18:43:31.892" v="3441" actId="478"/>
          <ac:spMkLst>
            <pc:docMk/>
            <pc:sldMk cId="4258155645" sldId="277"/>
            <ac:spMk id="6" creationId="{607B3BE9-596C-CB93-489F-3D3B95C4ACEE}"/>
          </ac:spMkLst>
        </pc:spChg>
        <pc:spChg chg="add mod">
          <ac:chgData name="Aitor Ibarra" userId="3a47150d-5dc8-4c96-a083-44b339f50d43" providerId="ADAL" clId="{2E7299A6-A8F4-3446-BC4D-9928175F92BB}" dt="2022-11-23T19:25:34.397" v="4779" actId="1076"/>
          <ac:spMkLst>
            <pc:docMk/>
            <pc:sldMk cId="4258155645" sldId="277"/>
            <ac:spMk id="9" creationId="{D0E6349C-F656-D40D-8430-97ED4F1452D3}"/>
          </ac:spMkLst>
        </pc:spChg>
        <pc:spChg chg="add mod">
          <ac:chgData name="Aitor Ibarra" userId="3a47150d-5dc8-4c96-a083-44b339f50d43" providerId="ADAL" clId="{2E7299A6-A8F4-3446-BC4D-9928175F92BB}" dt="2022-11-23T19:25:29.787" v="4778" actId="1076"/>
          <ac:spMkLst>
            <pc:docMk/>
            <pc:sldMk cId="4258155645" sldId="277"/>
            <ac:spMk id="11" creationId="{99E1DD71-8D9F-5E51-B1F0-6428D5C6E2B2}"/>
          </ac:spMkLst>
        </pc:spChg>
        <pc:spChg chg="add mod">
          <ac:chgData name="Aitor Ibarra" userId="3a47150d-5dc8-4c96-a083-44b339f50d43" providerId="ADAL" clId="{2E7299A6-A8F4-3446-BC4D-9928175F92BB}" dt="2022-11-23T19:24:14.480" v="4681" actId="1076"/>
          <ac:spMkLst>
            <pc:docMk/>
            <pc:sldMk cId="4258155645" sldId="277"/>
            <ac:spMk id="14" creationId="{C42EC2DA-0520-81C0-852B-A0086E462556}"/>
          </ac:spMkLst>
        </pc:spChg>
        <pc:spChg chg="add mod">
          <ac:chgData name="Aitor Ibarra" userId="3a47150d-5dc8-4c96-a083-44b339f50d43" providerId="ADAL" clId="{2E7299A6-A8F4-3446-BC4D-9928175F92BB}" dt="2022-11-23T19:24:59.372" v="4769" actId="1076"/>
          <ac:spMkLst>
            <pc:docMk/>
            <pc:sldMk cId="4258155645" sldId="277"/>
            <ac:spMk id="15" creationId="{D6909EFF-50A7-B29E-8CDF-A3D60F060025}"/>
          </ac:spMkLst>
        </pc:spChg>
        <pc:spChg chg="add mod">
          <ac:chgData name="Aitor Ibarra" userId="3a47150d-5dc8-4c96-a083-44b339f50d43" providerId="ADAL" clId="{2E7299A6-A8F4-3446-BC4D-9928175F92BB}" dt="2022-11-23T19:25:11.723" v="4773" actId="1076"/>
          <ac:spMkLst>
            <pc:docMk/>
            <pc:sldMk cId="4258155645" sldId="277"/>
            <ac:spMk id="16" creationId="{6FF6ABF5-989F-3EF4-98B7-C10C3257705D}"/>
          </ac:spMkLst>
        </pc:spChg>
        <pc:picChg chg="del">
          <ac:chgData name="Aitor Ibarra" userId="3a47150d-5dc8-4c96-a083-44b339f50d43" providerId="ADAL" clId="{2E7299A6-A8F4-3446-BC4D-9928175F92BB}" dt="2022-11-23T18:39:09.304" v="3203" actId="478"/>
          <ac:picMkLst>
            <pc:docMk/>
            <pc:sldMk cId="4258155645" sldId="277"/>
            <ac:picMk id="4" creationId="{63439E78-1C56-93C3-C9E1-C16A15B97F3E}"/>
          </ac:picMkLst>
        </pc:picChg>
        <pc:picChg chg="add mod modCrop">
          <ac:chgData name="Aitor Ibarra" userId="3a47150d-5dc8-4c96-a083-44b339f50d43" providerId="ADAL" clId="{2E7299A6-A8F4-3446-BC4D-9928175F92BB}" dt="2022-11-23T19:25:24.803" v="4777" actId="14100"/>
          <ac:picMkLst>
            <pc:docMk/>
            <pc:sldMk cId="4258155645" sldId="277"/>
            <ac:picMk id="8" creationId="{718E4ED1-10D7-CBEA-9E6D-DCE70DF0E4AD}"/>
          </ac:picMkLst>
        </pc:picChg>
        <pc:picChg chg="add mod">
          <ac:chgData name="Aitor Ibarra" userId="3a47150d-5dc8-4c96-a083-44b339f50d43" providerId="ADAL" clId="{2E7299A6-A8F4-3446-BC4D-9928175F92BB}" dt="2022-11-23T19:25:05.647" v="4772" actId="14100"/>
          <ac:picMkLst>
            <pc:docMk/>
            <pc:sldMk cId="4258155645" sldId="277"/>
            <ac:picMk id="12" creationId="{68E5B10F-1F16-B2F4-D5A4-A3E00297A40A}"/>
          </ac:picMkLst>
        </pc:picChg>
        <pc:picChg chg="add mod">
          <ac:chgData name="Aitor Ibarra" userId="3a47150d-5dc8-4c96-a083-44b339f50d43" providerId="ADAL" clId="{2E7299A6-A8F4-3446-BC4D-9928175F92BB}" dt="2022-11-23T19:25:21.464" v="4776" actId="1076"/>
          <ac:picMkLst>
            <pc:docMk/>
            <pc:sldMk cId="4258155645" sldId="277"/>
            <ac:picMk id="13" creationId="{831CCFD9-B555-55CE-4946-78B0E688E2A8}"/>
          </ac:picMkLst>
        </pc:picChg>
      </pc:sldChg>
      <pc:sldChg chg="add del">
        <pc:chgData name="Aitor Ibarra" userId="3a47150d-5dc8-4c96-a083-44b339f50d43" providerId="ADAL" clId="{2E7299A6-A8F4-3446-BC4D-9928175F92BB}" dt="2022-11-23T19:17:18.238" v="4264" actId="2696"/>
        <pc:sldMkLst>
          <pc:docMk/>
          <pc:sldMk cId="3818799031" sldId="278"/>
        </pc:sldMkLst>
      </pc:sldChg>
      <pc:sldChg chg="addSp delSp modSp add mod modAnim">
        <pc:chgData name="Aitor Ibarra" userId="3a47150d-5dc8-4c96-a083-44b339f50d43" providerId="ADAL" clId="{2E7299A6-A8F4-3446-BC4D-9928175F92BB}" dt="2022-11-23T19:36:56.594" v="5041"/>
        <pc:sldMkLst>
          <pc:docMk/>
          <pc:sldMk cId="1015136976" sldId="279"/>
        </pc:sldMkLst>
        <pc:spChg chg="mod">
          <ac:chgData name="Aitor Ibarra" userId="3a47150d-5dc8-4c96-a083-44b339f50d43" providerId="ADAL" clId="{2E7299A6-A8F4-3446-BC4D-9928175F92BB}" dt="2022-11-23T19:17:06.627" v="4262" actId="20577"/>
          <ac:spMkLst>
            <pc:docMk/>
            <pc:sldMk cId="1015136976" sldId="279"/>
            <ac:spMk id="3" creationId="{34D28D9A-ED6F-5640-8876-D3CF2D0EE117}"/>
          </ac:spMkLst>
        </pc:spChg>
        <pc:spChg chg="del mod">
          <ac:chgData name="Aitor Ibarra" userId="3a47150d-5dc8-4c96-a083-44b339f50d43" providerId="ADAL" clId="{2E7299A6-A8F4-3446-BC4D-9928175F92BB}" dt="2022-11-23T19:11:20.834" v="3769" actId="478"/>
          <ac:spMkLst>
            <pc:docMk/>
            <pc:sldMk cId="1015136976" sldId="279"/>
            <ac:spMk id="9" creationId="{D0E6349C-F656-D40D-8430-97ED4F1452D3}"/>
          </ac:spMkLst>
        </pc:spChg>
        <pc:spChg chg="del">
          <ac:chgData name="Aitor Ibarra" userId="3a47150d-5dc8-4c96-a083-44b339f50d43" providerId="ADAL" clId="{2E7299A6-A8F4-3446-BC4D-9928175F92BB}" dt="2022-11-23T19:11:16.787" v="3767" actId="478"/>
          <ac:spMkLst>
            <pc:docMk/>
            <pc:sldMk cId="1015136976" sldId="279"/>
            <ac:spMk id="11" creationId="{99E1DD71-8D9F-5E51-B1F0-6428D5C6E2B2}"/>
          </ac:spMkLst>
        </pc:spChg>
        <pc:picChg chg="add mod">
          <ac:chgData name="Aitor Ibarra" userId="3a47150d-5dc8-4c96-a083-44b339f50d43" providerId="ADAL" clId="{2E7299A6-A8F4-3446-BC4D-9928175F92BB}" dt="2022-11-23T19:15:55.510" v="4249" actId="1076"/>
          <ac:picMkLst>
            <pc:docMk/>
            <pc:sldMk cId="1015136976" sldId="279"/>
            <ac:picMk id="5" creationId="{FDEB5E24-0932-22E7-3438-EDDA2E42F9A7}"/>
          </ac:picMkLst>
        </pc:picChg>
        <pc:picChg chg="add mod">
          <ac:chgData name="Aitor Ibarra" userId="3a47150d-5dc8-4c96-a083-44b339f50d43" providerId="ADAL" clId="{2E7299A6-A8F4-3446-BC4D-9928175F92BB}" dt="2022-11-23T19:16:48.700" v="4255" actId="1076"/>
          <ac:picMkLst>
            <pc:docMk/>
            <pc:sldMk cId="1015136976" sldId="279"/>
            <ac:picMk id="7" creationId="{8E1AD034-8D59-4922-B9A8-75662AD8B466}"/>
          </ac:picMkLst>
        </pc:picChg>
        <pc:picChg chg="del">
          <ac:chgData name="Aitor Ibarra" userId="3a47150d-5dc8-4c96-a083-44b339f50d43" providerId="ADAL" clId="{2E7299A6-A8F4-3446-BC4D-9928175F92BB}" dt="2022-11-23T19:11:23.028" v="3770" actId="478"/>
          <ac:picMkLst>
            <pc:docMk/>
            <pc:sldMk cId="1015136976" sldId="279"/>
            <ac:picMk id="8" creationId="{718E4ED1-10D7-CBEA-9E6D-DCE70DF0E4AD}"/>
          </ac:picMkLst>
        </pc:picChg>
      </pc:sldChg>
      <pc:sldChg chg="addSp delSp modSp add mod delAnim modAnim">
        <pc:chgData name="Aitor Ibarra" userId="3a47150d-5dc8-4c96-a083-44b339f50d43" providerId="ADAL" clId="{2E7299A6-A8F4-3446-BC4D-9928175F92BB}" dt="2022-11-24T15:38:30.957" v="5731" actId="14100"/>
        <pc:sldMkLst>
          <pc:docMk/>
          <pc:sldMk cId="3667539138" sldId="280"/>
        </pc:sldMkLst>
        <pc:spChg chg="mod">
          <ac:chgData name="Aitor Ibarra" userId="3a47150d-5dc8-4c96-a083-44b339f50d43" providerId="ADAL" clId="{2E7299A6-A8F4-3446-BC4D-9928175F92BB}" dt="2022-11-24T15:38:30.957" v="5731" actId="14100"/>
          <ac:spMkLst>
            <pc:docMk/>
            <pc:sldMk cId="3667539138" sldId="280"/>
            <ac:spMk id="3" creationId="{34D28D9A-ED6F-5640-8876-D3CF2D0EE117}"/>
          </ac:spMkLst>
        </pc:spChg>
        <pc:spChg chg="add mod">
          <ac:chgData name="Aitor Ibarra" userId="3a47150d-5dc8-4c96-a083-44b339f50d43" providerId="ADAL" clId="{2E7299A6-A8F4-3446-BC4D-9928175F92BB}" dt="2022-11-24T14:57:36.665" v="5708" actId="164"/>
          <ac:spMkLst>
            <pc:docMk/>
            <pc:sldMk cId="3667539138" sldId="280"/>
            <ac:spMk id="8" creationId="{C0480FFD-9FF9-0638-D3B7-EDD2D184F398}"/>
          </ac:spMkLst>
        </pc:spChg>
        <pc:spChg chg="add mod">
          <ac:chgData name="Aitor Ibarra" userId="3a47150d-5dc8-4c96-a083-44b339f50d43" providerId="ADAL" clId="{2E7299A6-A8F4-3446-BC4D-9928175F92BB}" dt="2022-11-24T14:57:42.325" v="5709" actId="164"/>
          <ac:spMkLst>
            <pc:docMk/>
            <pc:sldMk cId="3667539138" sldId="280"/>
            <ac:spMk id="19" creationId="{FB67001B-7397-22A8-41DD-0BB3FCB52921}"/>
          </ac:spMkLst>
        </pc:spChg>
        <pc:grpChg chg="add mod">
          <ac:chgData name="Aitor Ibarra" userId="3a47150d-5dc8-4c96-a083-44b339f50d43" providerId="ADAL" clId="{2E7299A6-A8F4-3446-BC4D-9928175F92BB}" dt="2022-11-24T14:57:36.665" v="5708" actId="164"/>
          <ac:grpSpMkLst>
            <pc:docMk/>
            <pc:sldMk cId="3667539138" sldId="280"/>
            <ac:grpSpMk id="29" creationId="{252C321C-6F80-7011-F317-33464D73E0FC}"/>
          </ac:grpSpMkLst>
        </pc:grpChg>
        <pc:grpChg chg="add mod">
          <ac:chgData name="Aitor Ibarra" userId="3a47150d-5dc8-4c96-a083-44b339f50d43" providerId="ADAL" clId="{2E7299A6-A8F4-3446-BC4D-9928175F92BB}" dt="2022-11-24T14:57:42.325" v="5709" actId="164"/>
          <ac:grpSpMkLst>
            <pc:docMk/>
            <pc:sldMk cId="3667539138" sldId="280"/>
            <ac:grpSpMk id="30" creationId="{7535C245-5141-6CCE-8411-AA5683D514ED}"/>
          </ac:grpSpMkLst>
        </pc:grpChg>
        <pc:grpChg chg="add mod">
          <ac:chgData name="Aitor Ibarra" userId="3a47150d-5dc8-4c96-a083-44b339f50d43" providerId="ADAL" clId="{2E7299A6-A8F4-3446-BC4D-9928175F92BB}" dt="2022-11-24T14:57:51.348" v="5710" actId="164"/>
          <ac:grpSpMkLst>
            <pc:docMk/>
            <pc:sldMk cId="3667539138" sldId="280"/>
            <ac:grpSpMk id="31" creationId="{4CF19270-A5AC-9644-5F1F-881BD22A538D}"/>
          </ac:grpSpMkLst>
        </pc:grpChg>
        <pc:grpChg chg="add mod">
          <ac:chgData name="Aitor Ibarra" userId="3a47150d-5dc8-4c96-a083-44b339f50d43" providerId="ADAL" clId="{2E7299A6-A8F4-3446-BC4D-9928175F92BB}" dt="2022-11-24T14:57:58.976" v="5711" actId="164"/>
          <ac:grpSpMkLst>
            <pc:docMk/>
            <pc:sldMk cId="3667539138" sldId="280"/>
            <ac:grpSpMk id="32" creationId="{8D47C566-A906-EFB1-3901-851A068977AD}"/>
          </ac:grpSpMkLst>
        </pc:grpChg>
        <pc:picChg chg="add mod">
          <ac:chgData name="Aitor Ibarra" userId="3a47150d-5dc8-4c96-a083-44b339f50d43" providerId="ADAL" clId="{2E7299A6-A8F4-3446-BC4D-9928175F92BB}" dt="2022-11-24T14:57:51.348" v="5710" actId="164"/>
          <ac:picMkLst>
            <pc:docMk/>
            <pc:sldMk cId="3667539138" sldId="280"/>
            <ac:picMk id="4" creationId="{08528A97-F635-F9C2-F326-51F071EA8635}"/>
          </ac:picMkLst>
        </pc:picChg>
        <pc:picChg chg="del">
          <ac:chgData name="Aitor Ibarra" userId="3a47150d-5dc8-4c96-a083-44b339f50d43" providerId="ADAL" clId="{2E7299A6-A8F4-3446-BC4D-9928175F92BB}" dt="2022-11-23T19:17:23.158" v="4266" actId="478"/>
          <ac:picMkLst>
            <pc:docMk/>
            <pc:sldMk cId="3667539138" sldId="280"/>
            <ac:picMk id="5" creationId="{FDEB5E24-0932-22E7-3438-EDDA2E42F9A7}"/>
          </ac:picMkLst>
        </pc:picChg>
        <pc:picChg chg="add del mod">
          <ac:chgData name="Aitor Ibarra" userId="3a47150d-5dc8-4c96-a083-44b339f50d43" providerId="ADAL" clId="{2E7299A6-A8F4-3446-BC4D-9928175F92BB}" dt="2022-11-24T14:56:10.935" v="5690" actId="478"/>
          <ac:picMkLst>
            <pc:docMk/>
            <pc:sldMk cId="3667539138" sldId="280"/>
            <ac:picMk id="6" creationId="{B01B1798-62BD-C39C-1D02-2398AE6C11D1}"/>
          </ac:picMkLst>
        </pc:picChg>
        <pc:picChg chg="del">
          <ac:chgData name="Aitor Ibarra" userId="3a47150d-5dc8-4c96-a083-44b339f50d43" providerId="ADAL" clId="{2E7299A6-A8F4-3446-BC4D-9928175F92BB}" dt="2022-11-23T19:17:21.933" v="4265" actId="478"/>
          <ac:picMkLst>
            <pc:docMk/>
            <pc:sldMk cId="3667539138" sldId="280"/>
            <ac:picMk id="7" creationId="{8E1AD034-8D59-4922-B9A8-75662AD8B466}"/>
          </ac:picMkLst>
        </pc:picChg>
        <pc:picChg chg="add mod">
          <ac:chgData name="Aitor Ibarra" userId="3a47150d-5dc8-4c96-a083-44b339f50d43" providerId="ADAL" clId="{2E7299A6-A8F4-3446-BC4D-9928175F92BB}" dt="2022-11-24T14:57:36.665" v="5708" actId="164"/>
          <ac:picMkLst>
            <pc:docMk/>
            <pc:sldMk cId="3667539138" sldId="280"/>
            <ac:picMk id="9" creationId="{B2C411A9-1D03-9482-C0CB-C96D91CFF068}"/>
          </ac:picMkLst>
        </pc:picChg>
        <pc:picChg chg="add mod">
          <ac:chgData name="Aitor Ibarra" userId="3a47150d-5dc8-4c96-a083-44b339f50d43" providerId="ADAL" clId="{2E7299A6-A8F4-3446-BC4D-9928175F92BB}" dt="2022-11-24T14:57:42.325" v="5709" actId="164"/>
          <ac:picMkLst>
            <pc:docMk/>
            <pc:sldMk cId="3667539138" sldId="280"/>
            <ac:picMk id="10" creationId="{A2BC834F-9B18-37A5-6479-B5D6203829A4}"/>
          </ac:picMkLst>
        </pc:picChg>
        <pc:picChg chg="add mod">
          <ac:chgData name="Aitor Ibarra" userId="3a47150d-5dc8-4c96-a083-44b339f50d43" providerId="ADAL" clId="{2E7299A6-A8F4-3446-BC4D-9928175F92BB}" dt="2022-11-24T14:57:42.325" v="5709" actId="164"/>
          <ac:picMkLst>
            <pc:docMk/>
            <pc:sldMk cId="3667539138" sldId="280"/>
            <ac:picMk id="11" creationId="{A1DBA4AC-900B-D2AD-676D-81C10BC5E10E}"/>
          </ac:picMkLst>
        </pc:picChg>
        <pc:picChg chg="add mod">
          <ac:chgData name="Aitor Ibarra" userId="3a47150d-5dc8-4c96-a083-44b339f50d43" providerId="ADAL" clId="{2E7299A6-A8F4-3446-BC4D-9928175F92BB}" dt="2022-11-24T14:57:58.976" v="5711" actId="164"/>
          <ac:picMkLst>
            <pc:docMk/>
            <pc:sldMk cId="3667539138" sldId="280"/>
            <ac:picMk id="28" creationId="{5B80605E-94BD-C916-E9FE-2902C0BBE513}"/>
          </ac:picMkLst>
        </pc:picChg>
        <pc:cxnChg chg="add mod">
          <ac:chgData name="Aitor Ibarra" userId="3a47150d-5dc8-4c96-a083-44b339f50d43" providerId="ADAL" clId="{2E7299A6-A8F4-3446-BC4D-9928175F92BB}" dt="2022-11-24T14:57:51.348" v="5710" actId="164"/>
          <ac:cxnSpMkLst>
            <pc:docMk/>
            <pc:sldMk cId="3667539138" sldId="280"/>
            <ac:cxnSpMk id="12" creationId="{7D109959-C0DB-7EEE-FD98-91F36FCCFD56}"/>
          </ac:cxnSpMkLst>
        </pc:cxnChg>
        <pc:cxnChg chg="add mod">
          <ac:chgData name="Aitor Ibarra" userId="3a47150d-5dc8-4c96-a083-44b339f50d43" providerId="ADAL" clId="{2E7299A6-A8F4-3446-BC4D-9928175F92BB}" dt="2022-11-24T14:57:58.976" v="5711" actId="164"/>
          <ac:cxnSpMkLst>
            <pc:docMk/>
            <pc:sldMk cId="3667539138" sldId="280"/>
            <ac:cxnSpMk id="13" creationId="{367C28AE-32DD-B4B8-B21E-F3B382BAA8BC}"/>
          </ac:cxnSpMkLst>
        </pc:cxnChg>
        <pc:cxnChg chg="add mod">
          <ac:chgData name="Aitor Ibarra" userId="3a47150d-5dc8-4c96-a083-44b339f50d43" providerId="ADAL" clId="{2E7299A6-A8F4-3446-BC4D-9928175F92BB}" dt="2022-11-24T14:57:51.348" v="5710" actId="164"/>
          <ac:cxnSpMkLst>
            <pc:docMk/>
            <pc:sldMk cId="3667539138" sldId="280"/>
            <ac:cxnSpMk id="14" creationId="{6FBA970D-7783-4D61-A00C-7772CC5CCEED}"/>
          </ac:cxnSpMkLst>
        </pc:cxnChg>
        <pc:cxnChg chg="add mod">
          <ac:chgData name="Aitor Ibarra" userId="3a47150d-5dc8-4c96-a083-44b339f50d43" providerId="ADAL" clId="{2E7299A6-A8F4-3446-BC4D-9928175F92BB}" dt="2022-11-24T14:57:58.976" v="5711" actId="164"/>
          <ac:cxnSpMkLst>
            <pc:docMk/>
            <pc:sldMk cId="3667539138" sldId="280"/>
            <ac:cxnSpMk id="15" creationId="{160207CE-F4E9-F3C2-164F-E42D8265AB1D}"/>
          </ac:cxnSpMkLst>
        </pc:cxnChg>
      </pc:sldChg>
      <pc:sldChg chg="addSp delSp modSp add mod">
        <pc:chgData name="Aitor Ibarra" userId="3a47150d-5dc8-4c96-a083-44b339f50d43" providerId="ADAL" clId="{2E7299A6-A8F4-3446-BC4D-9928175F92BB}" dt="2022-11-24T13:26:46.840" v="5280" actId="1036"/>
        <pc:sldMkLst>
          <pc:docMk/>
          <pc:sldMk cId="2697928651" sldId="281"/>
        </pc:sldMkLst>
        <pc:spChg chg="mod">
          <ac:chgData name="Aitor Ibarra" userId="3a47150d-5dc8-4c96-a083-44b339f50d43" providerId="ADAL" clId="{2E7299A6-A8F4-3446-BC4D-9928175F92BB}" dt="2022-11-24T13:26:11.207" v="5273" actId="20577"/>
          <ac:spMkLst>
            <pc:docMk/>
            <pc:sldMk cId="2697928651" sldId="281"/>
            <ac:spMk id="2" creationId="{FFD91CCA-DBBA-354B-BEDE-98875EADB22C}"/>
          </ac:spMkLst>
        </pc:spChg>
        <pc:picChg chg="del">
          <ac:chgData name="Aitor Ibarra" userId="3a47150d-5dc8-4c96-a083-44b339f50d43" providerId="ADAL" clId="{2E7299A6-A8F4-3446-BC4D-9928175F92BB}" dt="2022-11-24T13:26:16.177" v="5275" actId="478"/>
          <ac:picMkLst>
            <pc:docMk/>
            <pc:sldMk cId="2697928651" sldId="281"/>
            <ac:picMk id="5" creationId="{72D3D92F-3F2C-13C6-25DD-9CB338E53ADF}"/>
          </ac:picMkLst>
        </pc:picChg>
        <pc:picChg chg="add mod">
          <ac:chgData name="Aitor Ibarra" userId="3a47150d-5dc8-4c96-a083-44b339f50d43" providerId="ADAL" clId="{2E7299A6-A8F4-3446-BC4D-9928175F92BB}" dt="2022-11-24T13:26:26.560" v="5279" actId="1076"/>
          <ac:picMkLst>
            <pc:docMk/>
            <pc:sldMk cId="2697928651" sldId="281"/>
            <ac:picMk id="6" creationId="{CD142CEF-0B76-A0F8-1431-1AA077243EA8}"/>
          </ac:picMkLst>
        </pc:picChg>
        <pc:picChg chg="del">
          <ac:chgData name="Aitor Ibarra" userId="3a47150d-5dc8-4c96-a083-44b339f50d43" providerId="ADAL" clId="{2E7299A6-A8F4-3446-BC4D-9928175F92BB}" dt="2022-11-24T13:26:14.440" v="5274" actId="478"/>
          <ac:picMkLst>
            <pc:docMk/>
            <pc:sldMk cId="2697928651" sldId="281"/>
            <ac:picMk id="7" creationId="{8B00E992-5EE1-33B3-8942-D203171DC819}"/>
          </ac:picMkLst>
        </pc:picChg>
        <pc:picChg chg="mod">
          <ac:chgData name="Aitor Ibarra" userId="3a47150d-5dc8-4c96-a083-44b339f50d43" providerId="ADAL" clId="{2E7299A6-A8F4-3446-BC4D-9928175F92BB}" dt="2022-11-24T13:26:46.840" v="5280" actId="1036"/>
          <ac:picMkLst>
            <pc:docMk/>
            <pc:sldMk cId="2697928651" sldId="281"/>
            <ac:picMk id="9" creationId="{D69952A6-138B-E066-F900-0533930EA957}"/>
          </ac:picMkLst>
        </pc:picChg>
      </pc:sldChg>
      <pc:sldChg chg="addSp delSp modSp add mod">
        <pc:chgData name="Aitor Ibarra" userId="3a47150d-5dc8-4c96-a083-44b339f50d43" providerId="ADAL" clId="{2E7299A6-A8F4-3446-BC4D-9928175F92BB}" dt="2022-11-24T13:28:03.967" v="5293" actId="1076"/>
        <pc:sldMkLst>
          <pc:docMk/>
          <pc:sldMk cId="3081137912" sldId="282"/>
        </pc:sldMkLst>
        <pc:spChg chg="mod">
          <ac:chgData name="Aitor Ibarra" userId="3a47150d-5dc8-4c96-a083-44b339f50d43" providerId="ADAL" clId="{2E7299A6-A8F4-3446-BC4D-9928175F92BB}" dt="2022-11-24T13:27:01.829" v="5282" actId="20577"/>
          <ac:spMkLst>
            <pc:docMk/>
            <pc:sldMk cId="3081137912" sldId="282"/>
            <ac:spMk id="2" creationId="{FFD91CCA-DBBA-354B-BEDE-98875EADB22C}"/>
          </ac:spMkLst>
        </pc:spChg>
        <pc:picChg chg="add mod">
          <ac:chgData name="Aitor Ibarra" userId="3a47150d-5dc8-4c96-a083-44b339f50d43" providerId="ADAL" clId="{2E7299A6-A8F4-3446-BC4D-9928175F92BB}" dt="2022-11-24T13:28:03.967" v="5293" actId="1076"/>
          <ac:picMkLst>
            <pc:docMk/>
            <pc:sldMk cId="3081137912" sldId="282"/>
            <ac:picMk id="5" creationId="{4A68DDAF-8B5C-9A03-1A1C-FCE813C2BCE3}"/>
          </ac:picMkLst>
        </pc:picChg>
        <pc:picChg chg="del">
          <ac:chgData name="Aitor Ibarra" userId="3a47150d-5dc8-4c96-a083-44b339f50d43" providerId="ADAL" clId="{2E7299A6-A8F4-3446-BC4D-9928175F92BB}" dt="2022-11-24T13:27:06.121" v="5284" actId="478"/>
          <ac:picMkLst>
            <pc:docMk/>
            <pc:sldMk cId="3081137912" sldId="282"/>
            <ac:picMk id="6" creationId="{CD142CEF-0B76-A0F8-1431-1AA077243EA8}"/>
          </ac:picMkLst>
        </pc:picChg>
        <pc:picChg chg="del">
          <ac:chgData name="Aitor Ibarra" userId="3a47150d-5dc8-4c96-a083-44b339f50d43" providerId="ADAL" clId="{2E7299A6-A8F4-3446-BC4D-9928175F92BB}" dt="2022-11-24T13:27:04.660" v="5283" actId="478"/>
          <ac:picMkLst>
            <pc:docMk/>
            <pc:sldMk cId="3081137912" sldId="282"/>
            <ac:picMk id="9" creationId="{D69952A6-138B-E066-F900-0533930EA957}"/>
          </ac:picMkLst>
        </pc:picChg>
      </pc:sldChg>
      <pc:sldChg chg="addSp delSp modSp add mod delAnim modAnim">
        <pc:chgData name="Aitor Ibarra" userId="3a47150d-5dc8-4c96-a083-44b339f50d43" providerId="ADAL" clId="{2E7299A6-A8F4-3446-BC4D-9928175F92BB}" dt="2022-11-24T13:39:32.594" v="5686"/>
        <pc:sldMkLst>
          <pc:docMk/>
          <pc:sldMk cId="466596974" sldId="283"/>
        </pc:sldMkLst>
        <pc:spChg chg="mod">
          <ac:chgData name="Aitor Ibarra" userId="3a47150d-5dc8-4c96-a083-44b339f50d43" providerId="ADAL" clId="{2E7299A6-A8F4-3446-BC4D-9928175F92BB}" dt="2022-11-24T13:39:17.615" v="5677" actId="20577"/>
          <ac:spMkLst>
            <pc:docMk/>
            <pc:sldMk cId="466596974" sldId="283"/>
            <ac:spMk id="2" creationId="{FFD91CCA-DBBA-354B-BEDE-98875EADB22C}"/>
          </ac:spMkLst>
        </pc:spChg>
        <pc:spChg chg="mod">
          <ac:chgData name="Aitor Ibarra" userId="3a47150d-5dc8-4c96-a083-44b339f50d43" providerId="ADAL" clId="{2E7299A6-A8F4-3446-BC4D-9928175F92BB}" dt="2022-11-24T13:39:04.524" v="5662" actId="14100"/>
          <ac:spMkLst>
            <pc:docMk/>
            <pc:sldMk cId="466596974" sldId="283"/>
            <ac:spMk id="3" creationId="{34D28D9A-ED6F-5640-8876-D3CF2D0EE117}"/>
          </ac:spMkLst>
        </pc:spChg>
        <pc:spChg chg="add mod">
          <ac:chgData name="Aitor Ibarra" userId="3a47150d-5dc8-4c96-a083-44b339f50d43" providerId="ADAL" clId="{2E7299A6-A8F4-3446-BC4D-9928175F92BB}" dt="2022-11-24T13:39:24.856" v="5685" actId="1037"/>
          <ac:spMkLst>
            <pc:docMk/>
            <pc:sldMk cId="466596974" sldId="283"/>
            <ac:spMk id="4" creationId="{1FDF3767-251B-9649-23CD-5679AD055D02}"/>
          </ac:spMkLst>
        </pc:spChg>
        <pc:grpChg chg="del">
          <ac:chgData name="Aitor Ibarra" userId="3a47150d-5dc8-4c96-a083-44b339f50d43" providerId="ADAL" clId="{2E7299A6-A8F4-3446-BC4D-9928175F92BB}" dt="2022-11-24T13:36:01.543" v="5298" actId="478"/>
          <ac:grpSpMkLst>
            <pc:docMk/>
            <pc:sldMk cId="466596974" sldId="283"/>
            <ac:grpSpMk id="15" creationId="{BD8B4431-E173-1AF4-15B3-F3FDC7FEA232}"/>
          </ac:grpSpMkLst>
        </pc:grpChg>
        <pc:grpChg chg="del">
          <ac:chgData name="Aitor Ibarra" userId="3a47150d-5dc8-4c96-a083-44b339f50d43" providerId="ADAL" clId="{2E7299A6-A8F4-3446-BC4D-9928175F92BB}" dt="2022-11-24T13:36:00.042" v="5297" actId="478"/>
          <ac:grpSpMkLst>
            <pc:docMk/>
            <pc:sldMk cId="466596974" sldId="283"/>
            <ac:grpSpMk id="17" creationId="{544B4E8A-C4E7-6FC9-F15D-1434F91551DE}"/>
          </ac:grpSpMkLst>
        </pc:grpChg>
        <pc:picChg chg="del">
          <ac:chgData name="Aitor Ibarra" userId="3a47150d-5dc8-4c96-a083-44b339f50d43" providerId="ADAL" clId="{2E7299A6-A8F4-3446-BC4D-9928175F92BB}" dt="2022-11-24T13:36:02.993" v="5299" actId="478"/>
          <ac:picMkLst>
            <pc:docMk/>
            <pc:sldMk cId="466596974" sldId="283"/>
            <ac:picMk id="5" creationId="{B86F9159-D527-5F8A-8FDA-078184EFBD4A}"/>
          </ac:picMkLst>
        </pc:picChg>
      </pc:sldChg>
      <pc:sldChg chg="add del">
        <pc:chgData name="Aitor Ibarra" userId="3a47150d-5dc8-4c96-a083-44b339f50d43" providerId="ADAL" clId="{2E7299A6-A8F4-3446-BC4D-9928175F92BB}" dt="2022-11-24T13:27:49.220" v="5286"/>
        <pc:sldMkLst>
          <pc:docMk/>
          <pc:sldMk cId="2010953801" sldId="283"/>
        </pc:sldMkLst>
      </pc:sldChg>
    </pc:docChg>
  </pc:docChgLst>
  <pc:docChgLst>
    <pc:chgData name="Aitor Ibarra Ibaibarriaga" userId="3a47150d-5dc8-4c96-a083-44b339f50d43" providerId="ADAL" clId="{47A32B9F-0589-0A40-AF21-CACB870F3AC7}"/>
    <pc:docChg chg="undo custSel addSld delSld modSld sldOrd modMainMaster">
      <pc:chgData name="Aitor Ibarra Ibaibarriaga" userId="3a47150d-5dc8-4c96-a083-44b339f50d43" providerId="ADAL" clId="{47A32B9F-0589-0A40-AF21-CACB870F3AC7}" dt="2023-11-07T18:41:38.280" v="3641" actId="1038"/>
      <pc:docMkLst>
        <pc:docMk/>
      </pc:docMkLst>
      <pc:sldChg chg="addSp delSp modSp mod modAnim">
        <pc:chgData name="Aitor Ibarra Ibaibarriaga" userId="3a47150d-5dc8-4c96-a083-44b339f50d43" providerId="ADAL" clId="{47A32B9F-0589-0A40-AF21-CACB870F3AC7}" dt="2023-11-07T18:38:26.096" v="3574"/>
        <pc:sldMkLst>
          <pc:docMk/>
          <pc:sldMk cId="0" sldId="256"/>
        </pc:sldMkLst>
        <pc:spChg chg="add mod">
          <ac:chgData name="Aitor Ibarra Ibaibarriaga" userId="3a47150d-5dc8-4c96-a083-44b339f50d43" providerId="ADAL" clId="{47A32B9F-0589-0A40-AF21-CACB870F3AC7}" dt="2023-11-05T16:50:54.331" v="150" actId="14100"/>
          <ac:spMkLst>
            <pc:docMk/>
            <pc:sldMk cId="0" sldId="256"/>
            <ac:spMk id="3" creationId="{7314BE06-80AE-67BA-1751-AB91359FEC2A}"/>
          </ac:spMkLst>
        </pc:spChg>
        <pc:spChg chg="mod">
          <ac:chgData name="Aitor Ibarra Ibaibarriaga" userId="3a47150d-5dc8-4c96-a083-44b339f50d43" providerId="ADAL" clId="{47A32B9F-0589-0A40-AF21-CACB870F3AC7}" dt="2023-11-05T16:50:14.619" v="110" actId="14100"/>
          <ac:spMkLst>
            <pc:docMk/>
            <pc:sldMk cId="0" sldId="256"/>
            <ac:spMk id="4" creationId="{00000000-0000-0000-0000-000000000000}"/>
          </ac:spMkLst>
        </pc:spChg>
        <pc:spChg chg="mod">
          <ac:chgData name="Aitor Ibarra Ibaibarriaga" userId="3a47150d-5dc8-4c96-a083-44b339f50d43" providerId="ADAL" clId="{47A32B9F-0589-0A40-AF21-CACB870F3AC7}" dt="2023-11-05T16:50:30.482" v="120" actId="14100"/>
          <ac:spMkLst>
            <pc:docMk/>
            <pc:sldMk cId="0" sldId="256"/>
            <ac:spMk id="7" creationId="{00000000-0000-0000-0000-000000000000}"/>
          </ac:spMkLst>
        </pc:spChg>
        <pc:spChg chg="mod">
          <ac:chgData name="Aitor Ibarra Ibaibarriaga" userId="3a47150d-5dc8-4c96-a083-44b339f50d43" providerId="ADAL" clId="{47A32B9F-0589-0A40-AF21-CACB870F3AC7}" dt="2023-10-30T11:03:21.484" v="51" actId="20577"/>
          <ac:spMkLst>
            <pc:docMk/>
            <pc:sldMk cId="0" sldId="256"/>
            <ac:spMk id="8" creationId="{00000000-0000-0000-0000-000000000000}"/>
          </ac:spMkLst>
        </pc:spChg>
        <pc:picChg chg="add del mod">
          <ac:chgData name="Aitor Ibarra Ibaibarriaga" userId="3a47150d-5dc8-4c96-a083-44b339f50d43" providerId="ADAL" clId="{47A32B9F-0589-0A40-AF21-CACB870F3AC7}" dt="2023-11-07T18:36:20.609" v="3552"/>
          <ac:picMkLst>
            <pc:docMk/>
            <pc:sldMk cId="0" sldId="256"/>
            <ac:picMk id="5" creationId="{7287DA45-2C78-3D9E-11FD-6A9A92C985C6}"/>
          </ac:picMkLst>
        </pc:picChg>
      </pc:sldChg>
      <pc:sldChg chg="modSp mod">
        <pc:chgData name="Aitor Ibarra Ibaibarriaga" userId="3a47150d-5dc8-4c96-a083-44b339f50d43" providerId="ADAL" clId="{47A32B9F-0589-0A40-AF21-CACB870F3AC7}" dt="2023-11-07T06:00:35.291" v="2014" actId="20577"/>
        <pc:sldMkLst>
          <pc:docMk/>
          <pc:sldMk cId="262181023" sldId="257"/>
        </pc:sldMkLst>
        <pc:spChg chg="mod">
          <ac:chgData name="Aitor Ibarra Ibaibarriaga" userId="3a47150d-5dc8-4c96-a083-44b339f50d43" providerId="ADAL" clId="{47A32B9F-0589-0A40-AF21-CACB870F3AC7}" dt="2023-11-07T05:09:14.554" v="1613" actId="14100"/>
          <ac:spMkLst>
            <pc:docMk/>
            <pc:sldMk cId="262181023" sldId="257"/>
            <ac:spMk id="3" creationId="{C941DC3D-AEBD-FD22-7673-8FF91B2F2F67}"/>
          </ac:spMkLst>
        </pc:spChg>
        <pc:spChg chg="mod">
          <ac:chgData name="Aitor Ibarra Ibaibarriaga" userId="3a47150d-5dc8-4c96-a083-44b339f50d43" providerId="ADAL" clId="{47A32B9F-0589-0A40-AF21-CACB870F3AC7}" dt="2023-11-07T05:09:20.078" v="1614" actId="1076"/>
          <ac:spMkLst>
            <pc:docMk/>
            <pc:sldMk cId="262181023" sldId="257"/>
            <ac:spMk id="4" creationId="{6FE6502B-BDC6-ADCE-BABF-3E9E86C37FAA}"/>
          </ac:spMkLst>
        </pc:spChg>
        <pc:spChg chg="mod">
          <ac:chgData name="Aitor Ibarra Ibaibarriaga" userId="3a47150d-5dc8-4c96-a083-44b339f50d43" providerId="ADAL" clId="{47A32B9F-0589-0A40-AF21-CACB870F3AC7}" dt="2023-11-07T06:00:35.291" v="2014" actId="20577"/>
          <ac:spMkLst>
            <pc:docMk/>
            <pc:sldMk cId="262181023" sldId="257"/>
            <ac:spMk id="6" creationId="{8EC819FE-71DD-4432-ACCA-09AB45CF9924}"/>
          </ac:spMkLst>
        </pc:spChg>
      </pc:sldChg>
      <pc:sldChg chg="modSp mod">
        <pc:chgData name="Aitor Ibarra Ibaibarriaga" userId="3a47150d-5dc8-4c96-a083-44b339f50d43" providerId="ADAL" clId="{47A32B9F-0589-0A40-AF21-CACB870F3AC7}" dt="2023-11-07T18:41:38.280" v="3641" actId="1038"/>
        <pc:sldMkLst>
          <pc:docMk/>
          <pc:sldMk cId="1353170243" sldId="268"/>
        </pc:sldMkLst>
        <pc:spChg chg="mod">
          <ac:chgData name="Aitor Ibarra Ibaibarriaga" userId="3a47150d-5dc8-4c96-a083-44b339f50d43" providerId="ADAL" clId="{47A32B9F-0589-0A40-AF21-CACB870F3AC7}" dt="2023-11-07T18:41:38.280" v="3641" actId="1038"/>
          <ac:spMkLst>
            <pc:docMk/>
            <pc:sldMk cId="1353170243" sldId="268"/>
            <ac:spMk id="2" creationId="{FFD91CCA-DBBA-354B-BEDE-98875EADB22C}"/>
          </ac:spMkLst>
        </pc:spChg>
      </pc:sldChg>
      <pc:sldChg chg="addSp delSp modSp mod">
        <pc:chgData name="Aitor Ibarra Ibaibarriaga" userId="3a47150d-5dc8-4c96-a083-44b339f50d43" providerId="ADAL" clId="{47A32B9F-0589-0A40-AF21-CACB870F3AC7}" dt="2023-11-07T15:31:19.384" v="2851" actId="1076"/>
        <pc:sldMkLst>
          <pc:docMk/>
          <pc:sldMk cId="2801399053" sldId="270"/>
        </pc:sldMkLst>
        <pc:spChg chg="mod">
          <ac:chgData name="Aitor Ibarra Ibaibarriaga" userId="3a47150d-5dc8-4c96-a083-44b339f50d43" providerId="ADAL" clId="{47A32B9F-0589-0A40-AF21-CACB870F3AC7}" dt="2023-11-05T17:52:58.732" v="1216" actId="20577"/>
          <ac:spMkLst>
            <pc:docMk/>
            <pc:sldMk cId="2801399053" sldId="270"/>
            <ac:spMk id="2" creationId="{FFD91CCA-DBBA-354B-BEDE-98875EADB22C}"/>
          </ac:spMkLst>
        </pc:spChg>
        <pc:spChg chg="add del mod">
          <ac:chgData name="Aitor Ibarra Ibaibarriaga" userId="3a47150d-5dc8-4c96-a083-44b339f50d43" providerId="ADAL" clId="{47A32B9F-0589-0A40-AF21-CACB870F3AC7}" dt="2023-11-05T17:45:08.810" v="733" actId="478"/>
          <ac:spMkLst>
            <pc:docMk/>
            <pc:sldMk cId="2801399053" sldId="270"/>
            <ac:spMk id="4" creationId="{BE6FA2DE-B832-7D0E-3983-CBA7224303F8}"/>
          </ac:spMkLst>
        </pc:spChg>
        <pc:spChg chg="add del mod">
          <ac:chgData name="Aitor Ibarra Ibaibarriaga" userId="3a47150d-5dc8-4c96-a083-44b339f50d43" providerId="ADAL" clId="{47A32B9F-0589-0A40-AF21-CACB870F3AC7}" dt="2023-11-05T17:45:08.810" v="733" actId="478"/>
          <ac:spMkLst>
            <pc:docMk/>
            <pc:sldMk cId="2801399053" sldId="270"/>
            <ac:spMk id="5" creationId="{2981D45D-9D36-1DE5-843B-C94980CC3CAB}"/>
          </ac:spMkLst>
        </pc:spChg>
        <pc:spChg chg="add del mod">
          <ac:chgData name="Aitor Ibarra Ibaibarriaga" userId="3a47150d-5dc8-4c96-a083-44b339f50d43" providerId="ADAL" clId="{47A32B9F-0589-0A40-AF21-CACB870F3AC7}" dt="2023-11-05T17:45:08.810" v="733" actId="478"/>
          <ac:spMkLst>
            <pc:docMk/>
            <pc:sldMk cId="2801399053" sldId="270"/>
            <ac:spMk id="9" creationId="{35FF9BB8-DCF3-71C3-C9D2-0F972FC82ACC}"/>
          </ac:spMkLst>
        </pc:spChg>
        <pc:spChg chg="add del mod">
          <ac:chgData name="Aitor Ibarra Ibaibarriaga" userId="3a47150d-5dc8-4c96-a083-44b339f50d43" providerId="ADAL" clId="{47A32B9F-0589-0A40-AF21-CACB870F3AC7}" dt="2023-11-05T17:45:08.810" v="733" actId="478"/>
          <ac:spMkLst>
            <pc:docMk/>
            <pc:sldMk cId="2801399053" sldId="270"/>
            <ac:spMk id="11" creationId="{603F11FA-F032-CEF5-F077-BAA7C93972CA}"/>
          </ac:spMkLst>
        </pc:spChg>
        <pc:spChg chg="add del mod">
          <ac:chgData name="Aitor Ibarra Ibaibarriaga" userId="3a47150d-5dc8-4c96-a083-44b339f50d43" providerId="ADAL" clId="{47A32B9F-0589-0A40-AF21-CACB870F3AC7}" dt="2023-11-05T17:45:08.810" v="733" actId="478"/>
          <ac:spMkLst>
            <pc:docMk/>
            <pc:sldMk cId="2801399053" sldId="270"/>
            <ac:spMk id="12" creationId="{E779A035-925D-E397-C657-0DAC5F9652AC}"/>
          </ac:spMkLst>
        </pc:spChg>
        <pc:spChg chg="add del mod">
          <ac:chgData name="Aitor Ibarra Ibaibarriaga" userId="3a47150d-5dc8-4c96-a083-44b339f50d43" providerId="ADAL" clId="{47A32B9F-0589-0A40-AF21-CACB870F3AC7}" dt="2023-11-05T17:39:51.172" v="573" actId="478"/>
          <ac:spMkLst>
            <pc:docMk/>
            <pc:sldMk cId="2801399053" sldId="270"/>
            <ac:spMk id="13" creationId="{228DF39C-23AD-C2F8-9601-BEC2FA052671}"/>
          </ac:spMkLst>
        </pc:spChg>
        <pc:spChg chg="add del mod">
          <ac:chgData name="Aitor Ibarra Ibaibarriaga" userId="3a47150d-5dc8-4c96-a083-44b339f50d43" providerId="ADAL" clId="{47A32B9F-0589-0A40-AF21-CACB870F3AC7}" dt="2023-11-05T17:45:20.200" v="740"/>
          <ac:spMkLst>
            <pc:docMk/>
            <pc:sldMk cId="2801399053" sldId="270"/>
            <ac:spMk id="14" creationId="{5C74E77C-4073-A986-9E2A-F56B36EF476D}"/>
          </ac:spMkLst>
        </pc:spChg>
        <pc:spChg chg="add del mod">
          <ac:chgData name="Aitor Ibarra Ibaibarriaga" userId="3a47150d-5dc8-4c96-a083-44b339f50d43" providerId="ADAL" clId="{47A32B9F-0589-0A40-AF21-CACB870F3AC7}" dt="2023-11-05T17:45:20.200" v="740"/>
          <ac:spMkLst>
            <pc:docMk/>
            <pc:sldMk cId="2801399053" sldId="270"/>
            <ac:spMk id="15" creationId="{F1429906-FEF1-6F24-2F6F-C36AAE7D5B0F}"/>
          </ac:spMkLst>
        </pc:spChg>
        <pc:spChg chg="add del mod">
          <ac:chgData name="Aitor Ibarra Ibaibarriaga" userId="3a47150d-5dc8-4c96-a083-44b339f50d43" providerId="ADAL" clId="{47A32B9F-0589-0A40-AF21-CACB870F3AC7}" dt="2023-11-05T17:45:20.200" v="740"/>
          <ac:spMkLst>
            <pc:docMk/>
            <pc:sldMk cId="2801399053" sldId="270"/>
            <ac:spMk id="16" creationId="{4CA44174-1E70-2603-6923-1AD855D77975}"/>
          </ac:spMkLst>
        </pc:spChg>
        <pc:spChg chg="add del mod">
          <ac:chgData name="Aitor Ibarra Ibaibarriaga" userId="3a47150d-5dc8-4c96-a083-44b339f50d43" providerId="ADAL" clId="{47A32B9F-0589-0A40-AF21-CACB870F3AC7}" dt="2023-11-05T17:45:20.200" v="740"/>
          <ac:spMkLst>
            <pc:docMk/>
            <pc:sldMk cId="2801399053" sldId="270"/>
            <ac:spMk id="17" creationId="{5E96E12A-4A22-EACA-6C8E-EAE0C9E1F5CB}"/>
          </ac:spMkLst>
        </pc:spChg>
        <pc:spChg chg="add del mod">
          <ac:chgData name="Aitor Ibarra Ibaibarriaga" userId="3a47150d-5dc8-4c96-a083-44b339f50d43" providerId="ADAL" clId="{47A32B9F-0589-0A40-AF21-CACB870F3AC7}" dt="2023-11-05T17:45:20.200" v="740"/>
          <ac:spMkLst>
            <pc:docMk/>
            <pc:sldMk cId="2801399053" sldId="270"/>
            <ac:spMk id="18" creationId="{98B8CBAB-675C-1AD9-FE4E-102042EB0392}"/>
          </ac:spMkLst>
        </pc:spChg>
        <pc:spChg chg="add del mod">
          <ac:chgData name="Aitor Ibarra Ibaibarriaga" userId="3a47150d-5dc8-4c96-a083-44b339f50d43" providerId="ADAL" clId="{47A32B9F-0589-0A40-AF21-CACB870F3AC7}" dt="2023-11-05T17:45:20.200" v="740"/>
          <ac:spMkLst>
            <pc:docMk/>
            <pc:sldMk cId="2801399053" sldId="270"/>
            <ac:spMk id="19" creationId="{12996547-3F20-FAFB-0F69-66BB95C13817}"/>
          </ac:spMkLst>
        </pc:spChg>
        <pc:spChg chg="add mod">
          <ac:chgData name="Aitor Ibarra Ibaibarriaga" userId="3a47150d-5dc8-4c96-a083-44b339f50d43" providerId="ADAL" clId="{47A32B9F-0589-0A40-AF21-CACB870F3AC7}" dt="2023-11-07T05:34:11.626" v="1674" actId="20577"/>
          <ac:spMkLst>
            <pc:docMk/>
            <pc:sldMk cId="2801399053" sldId="270"/>
            <ac:spMk id="20" creationId="{84173A97-278F-6074-E829-BBD0D4270731}"/>
          </ac:spMkLst>
        </pc:spChg>
        <pc:spChg chg="add mod">
          <ac:chgData name="Aitor Ibarra Ibaibarriaga" userId="3a47150d-5dc8-4c96-a083-44b339f50d43" providerId="ADAL" clId="{47A32B9F-0589-0A40-AF21-CACB870F3AC7}" dt="2023-11-07T05:34:08.476" v="1672" actId="20577"/>
          <ac:spMkLst>
            <pc:docMk/>
            <pc:sldMk cId="2801399053" sldId="270"/>
            <ac:spMk id="21" creationId="{6E983E5C-B077-AB16-1E17-DB846A69D0D3}"/>
          </ac:spMkLst>
        </pc:spChg>
        <pc:spChg chg="add mod">
          <ac:chgData name="Aitor Ibarra Ibaibarriaga" userId="3a47150d-5dc8-4c96-a083-44b339f50d43" providerId="ADAL" clId="{47A32B9F-0589-0A40-AF21-CACB870F3AC7}" dt="2023-11-07T05:34:13.835" v="1676" actId="20577"/>
          <ac:spMkLst>
            <pc:docMk/>
            <pc:sldMk cId="2801399053" sldId="270"/>
            <ac:spMk id="22" creationId="{22BF624C-481F-1CF8-038C-B79286E3BC1E}"/>
          </ac:spMkLst>
        </pc:spChg>
        <pc:spChg chg="add mod">
          <ac:chgData name="Aitor Ibarra Ibaibarriaga" userId="3a47150d-5dc8-4c96-a083-44b339f50d43" providerId="ADAL" clId="{47A32B9F-0589-0A40-AF21-CACB870F3AC7}" dt="2023-11-07T05:34:20.284" v="1682" actId="20577"/>
          <ac:spMkLst>
            <pc:docMk/>
            <pc:sldMk cId="2801399053" sldId="270"/>
            <ac:spMk id="23" creationId="{B5AE785D-DE65-BF27-F116-D24C8F998B54}"/>
          </ac:spMkLst>
        </pc:spChg>
        <pc:spChg chg="add del mod">
          <ac:chgData name="Aitor Ibarra Ibaibarriaga" userId="3a47150d-5dc8-4c96-a083-44b339f50d43" providerId="ADAL" clId="{47A32B9F-0589-0A40-AF21-CACB870F3AC7}" dt="2023-11-07T05:34:22.477" v="1683" actId="478"/>
          <ac:spMkLst>
            <pc:docMk/>
            <pc:sldMk cId="2801399053" sldId="270"/>
            <ac:spMk id="24" creationId="{8D955FBE-29E9-5F9F-FCC4-4550C90C57BF}"/>
          </ac:spMkLst>
        </pc:spChg>
        <pc:spChg chg="add del mod">
          <ac:chgData name="Aitor Ibarra Ibaibarriaga" userId="3a47150d-5dc8-4c96-a083-44b339f50d43" providerId="ADAL" clId="{47A32B9F-0589-0A40-AF21-CACB870F3AC7}" dt="2023-11-05T17:45:53.662" v="792" actId="478"/>
          <ac:spMkLst>
            <pc:docMk/>
            <pc:sldMk cId="2801399053" sldId="270"/>
            <ac:spMk id="25" creationId="{4229F873-2FE8-851C-15A7-608161A0D814}"/>
          </ac:spMkLst>
        </pc:spChg>
        <pc:picChg chg="mod">
          <ac:chgData name="Aitor Ibarra Ibaibarriaga" userId="3a47150d-5dc8-4c96-a083-44b339f50d43" providerId="ADAL" clId="{47A32B9F-0589-0A40-AF21-CACB870F3AC7}" dt="2023-11-07T15:31:03.565" v="2844" actId="1076"/>
          <ac:picMkLst>
            <pc:docMk/>
            <pc:sldMk cId="2801399053" sldId="270"/>
            <ac:picMk id="7" creationId="{D65C0FD7-1E8E-E60B-1911-FFA235167162}"/>
          </ac:picMkLst>
        </pc:picChg>
        <pc:picChg chg="mod">
          <ac:chgData name="Aitor Ibarra Ibaibarriaga" userId="3a47150d-5dc8-4c96-a083-44b339f50d43" providerId="ADAL" clId="{47A32B9F-0589-0A40-AF21-CACB870F3AC7}" dt="2023-11-07T15:31:19.384" v="2851" actId="1076"/>
          <ac:picMkLst>
            <pc:docMk/>
            <pc:sldMk cId="2801399053" sldId="270"/>
            <ac:picMk id="8" creationId="{6FDC87D0-5E34-DD5A-53E7-40E8DD339BE6}"/>
          </ac:picMkLst>
        </pc:picChg>
        <pc:picChg chg="mod">
          <ac:chgData name="Aitor Ibarra Ibaibarriaga" userId="3a47150d-5dc8-4c96-a083-44b339f50d43" providerId="ADAL" clId="{47A32B9F-0589-0A40-AF21-CACB870F3AC7}" dt="2023-11-07T15:31:14.089" v="2849" actId="1076"/>
          <ac:picMkLst>
            <pc:docMk/>
            <pc:sldMk cId="2801399053" sldId="270"/>
            <ac:picMk id="10" creationId="{028550B5-C97F-87D1-65B8-67C4CA50C524}"/>
          </ac:picMkLst>
        </pc:picChg>
      </pc:sldChg>
      <pc:sldChg chg="addSp delSp modSp mod ord delAnim modAnim">
        <pc:chgData name="Aitor Ibarra Ibaibarriaga" userId="3a47150d-5dc8-4c96-a083-44b339f50d43" providerId="ADAL" clId="{47A32B9F-0589-0A40-AF21-CACB870F3AC7}" dt="2023-11-07T15:25:45.488" v="2678" actId="1037"/>
        <pc:sldMkLst>
          <pc:docMk/>
          <pc:sldMk cId="3896744593" sldId="271"/>
        </pc:sldMkLst>
        <pc:spChg chg="mod">
          <ac:chgData name="Aitor Ibarra Ibaibarriaga" userId="3a47150d-5dc8-4c96-a083-44b339f50d43" providerId="ADAL" clId="{47A32B9F-0589-0A40-AF21-CACB870F3AC7}" dt="2023-11-05T17:52:28.960" v="1192"/>
          <ac:spMkLst>
            <pc:docMk/>
            <pc:sldMk cId="3896744593" sldId="271"/>
            <ac:spMk id="2" creationId="{FFD91CCA-DBBA-354B-BEDE-98875EADB22C}"/>
          </ac:spMkLst>
        </pc:spChg>
        <pc:spChg chg="mod">
          <ac:chgData name="Aitor Ibarra Ibaibarriaga" userId="3a47150d-5dc8-4c96-a083-44b339f50d43" providerId="ADAL" clId="{47A32B9F-0589-0A40-AF21-CACB870F3AC7}" dt="2023-11-07T15:25:45.488" v="2678" actId="1037"/>
          <ac:spMkLst>
            <pc:docMk/>
            <pc:sldMk cId="3896744593" sldId="271"/>
            <ac:spMk id="3" creationId="{34D28D9A-ED6F-5640-8876-D3CF2D0EE117}"/>
          </ac:spMkLst>
        </pc:spChg>
        <pc:spChg chg="del mod">
          <ac:chgData name="Aitor Ibarra Ibaibarriaga" userId="3a47150d-5dc8-4c96-a083-44b339f50d43" providerId="ADAL" clId="{47A32B9F-0589-0A40-AF21-CACB870F3AC7}" dt="2023-11-05T17:40:30.135" v="599" actId="478"/>
          <ac:spMkLst>
            <pc:docMk/>
            <pc:sldMk cId="3896744593" sldId="271"/>
            <ac:spMk id="4" creationId="{6135B74D-7BD8-95E5-026B-8A6A82760AF7}"/>
          </ac:spMkLst>
        </pc:spChg>
        <pc:spChg chg="add del mod">
          <ac:chgData name="Aitor Ibarra Ibaibarriaga" userId="3a47150d-5dc8-4c96-a083-44b339f50d43" providerId="ADAL" clId="{47A32B9F-0589-0A40-AF21-CACB870F3AC7}" dt="2023-11-05T17:42:06.562" v="666"/>
          <ac:spMkLst>
            <pc:docMk/>
            <pc:sldMk cId="3896744593" sldId="271"/>
            <ac:spMk id="5" creationId="{3F819E8A-5342-24F2-DF79-3CF7C73B8D9E}"/>
          </ac:spMkLst>
        </pc:spChg>
        <pc:spChg chg="add del mod">
          <ac:chgData name="Aitor Ibarra Ibaibarriaga" userId="3a47150d-5dc8-4c96-a083-44b339f50d43" providerId="ADAL" clId="{47A32B9F-0589-0A40-AF21-CACB870F3AC7}" dt="2023-11-05T17:42:06.562" v="666"/>
          <ac:spMkLst>
            <pc:docMk/>
            <pc:sldMk cId="3896744593" sldId="271"/>
            <ac:spMk id="6" creationId="{A6A87806-026F-D42A-1D0F-83FEC239DFF5}"/>
          </ac:spMkLst>
        </pc:spChg>
        <pc:spChg chg="add del mod">
          <ac:chgData name="Aitor Ibarra Ibaibarriaga" userId="3a47150d-5dc8-4c96-a083-44b339f50d43" providerId="ADAL" clId="{47A32B9F-0589-0A40-AF21-CACB870F3AC7}" dt="2023-11-05T17:42:06.562" v="666"/>
          <ac:spMkLst>
            <pc:docMk/>
            <pc:sldMk cId="3896744593" sldId="271"/>
            <ac:spMk id="7" creationId="{A410C998-A508-A583-62A9-4402F82A0ED6}"/>
          </ac:spMkLst>
        </pc:spChg>
        <pc:spChg chg="add del mod">
          <ac:chgData name="Aitor Ibarra Ibaibarriaga" userId="3a47150d-5dc8-4c96-a083-44b339f50d43" providerId="ADAL" clId="{47A32B9F-0589-0A40-AF21-CACB870F3AC7}" dt="2023-11-05T17:42:06.562" v="666"/>
          <ac:spMkLst>
            <pc:docMk/>
            <pc:sldMk cId="3896744593" sldId="271"/>
            <ac:spMk id="9" creationId="{F373E42D-808D-49AF-3DBE-9EA86E381295}"/>
          </ac:spMkLst>
        </pc:spChg>
        <pc:spChg chg="add del mod">
          <ac:chgData name="Aitor Ibarra Ibaibarriaga" userId="3a47150d-5dc8-4c96-a083-44b339f50d43" providerId="ADAL" clId="{47A32B9F-0589-0A40-AF21-CACB870F3AC7}" dt="2023-11-05T17:42:06.562" v="666"/>
          <ac:spMkLst>
            <pc:docMk/>
            <pc:sldMk cId="3896744593" sldId="271"/>
            <ac:spMk id="10" creationId="{2BF1A463-C30A-2AF1-90B3-6E88C6CCBDB1}"/>
          </ac:spMkLst>
        </pc:spChg>
        <pc:spChg chg="add del mod">
          <ac:chgData name="Aitor Ibarra Ibaibarriaga" userId="3a47150d-5dc8-4c96-a083-44b339f50d43" providerId="ADAL" clId="{47A32B9F-0589-0A40-AF21-CACB870F3AC7}" dt="2023-11-05T17:42:06.562" v="666"/>
          <ac:spMkLst>
            <pc:docMk/>
            <pc:sldMk cId="3896744593" sldId="271"/>
            <ac:spMk id="12" creationId="{D263D547-D018-58B6-B20C-759F957C1C8E}"/>
          </ac:spMkLst>
        </pc:spChg>
        <pc:spChg chg="add del mod">
          <ac:chgData name="Aitor Ibarra Ibaibarriaga" userId="3a47150d-5dc8-4c96-a083-44b339f50d43" providerId="ADAL" clId="{47A32B9F-0589-0A40-AF21-CACB870F3AC7}" dt="2023-11-05T17:42:32.967" v="672"/>
          <ac:spMkLst>
            <pc:docMk/>
            <pc:sldMk cId="3896744593" sldId="271"/>
            <ac:spMk id="14" creationId="{3632A7CD-58ED-172C-4C1A-84004A744699}"/>
          </ac:spMkLst>
        </pc:spChg>
        <pc:spChg chg="add del mod">
          <ac:chgData name="Aitor Ibarra Ibaibarriaga" userId="3a47150d-5dc8-4c96-a083-44b339f50d43" providerId="ADAL" clId="{47A32B9F-0589-0A40-AF21-CACB870F3AC7}" dt="2023-11-05T17:42:32.967" v="672"/>
          <ac:spMkLst>
            <pc:docMk/>
            <pc:sldMk cId="3896744593" sldId="271"/>
            <ac:spMk id="15" creationId="{CB357212-31AF-84F6-19B2-A7DD2382FB3C}"/>
          </ac:spMkLst>
        </pc:spChg>
        <pc:spChg chg="add del mod">
          <ac:chgData name="Aitor Ibarra Ibaibarriaga" userId="3a47150d-5dc8-4c96-a083-44b339f50d43" providerId="ADAL" clId="{47A32B9F-0589-0A40-AF21-CACB870F3AC7}" dt="2023-11-05T17:42:32.967" v="672"/>
          <ac:spMkLst>
            <pc:docMk/>
            <pc:sldMk cId="3896744593" sldId="271"/>
            <ac:spMk id="16" creationId="{0697E5FC-755B-1705-9D42-B2097F845C34}"/>
          </ac:spMkLst>
        </pc:spChg>
        <pc:spChg chg="add del mod">
          <ac:chgData name="Aitor Ibarra Ibaibarriaga" userId="3a47150d-5dc8-4c96-a083-44b339f50d43" providerId="ADAL" clId="{47A32B9F-0589-0A40-AF21-CACB870F3AC7}" dt="2023-11-05T17:42:32.967" v="672"/>
          <ac:spMkLst>
            <pc:docMk/>
            <pc:sldMk cId="3896744593" sldId="271"/>
            <ac:spMk id="17" creationId="{514692A5-96C9-ED13-4626-118FA9245757}"/>
          </ac:spMkLst>
        </pc:spChg>
        <pc:spChg chg="add del mod">
          <ac:chgData name="Aitor Ibarra Ibaibarriaga" userId="3a47150d-5dc8-4c96-a083-44b339f50d43" providerId="ADAL" clId="{47A32B9F-0589-0A40-AF21-CACB870F3AC7}" dt="2023-11-05T17:42:32.967" v="672"/>
          <ac:spMkLst>
            <pc:docMk/>
            <pc:sldMk cId="3896744593" sldId="271"/>
            <ac:spMk id="18" creationId="{48A764D0-E1AC-911E-3CB2-E713FC0CB914}"/>
          </ac:spMkLst>
        </pc:spChg>
        <pc:spChg chg="add del mod">
          <ac:chgData name="Aitor Ibarra Ibaibarriaga" userId="3a47150d-5dc8-4c96-a083-44b339f50d43" providerId="ADAL" clId="{47A32B9F-0589-0A40-AF21-CACB870F3AC7}" dt="2023-11-05T17:46:00.579" v="793" actId="478"/>
          <ac:spMkLst>
            <pc:docMk/>
            <pc:sldMk cId="3896744593" sldId="271"/>
            <ac:spMk id="19" creationId="{FAA12E18-EA1B-CD6B-5FFF-5C535A3FDF1D}"/>
          </ac:spMkLst>
        </pc:spChg>
        <pc:spChg chg="add del mod">
          <ac:chgData name="Aitor Ibarra Ibaibarriaga" userId="3a47150d-5dc8-4c96-a083-44b339f50d43" providerId="ADAL" clId="{47A32B9F-0589-0A40-AF21-CACB870F3AC7}" dt="2023-11-05T17:46:00.579" v="793" actId="478"/>
          <ac:spMkLst>
            <pc:docMk/>
            <pc:sldMk cId="3896744593" sldId="271"/>
            <ac:spMk id="20" creationId="{9239F468-2CE6-A132-930F-48B508FE35C7}"/>
          </ac:spMkLst>
        </pc:spChg>
        <pc:spChg chg="add del mod">
          <ac:chgData name="Aitor Ibarra Ibaibarriaga" userId="3a47150d-5dc8-4c96-a083-44b339f50d43" providerId="ADAL" clId="{47A32B9F-0589-0A40-AF21-CACB870F3AC7}" dt="2023-11-05T17:46:00.579" v="793" actId="478"/>
          <ac:spMkLst>
            <pc:docMk/>
            <pc:sldMk cId="3896744593" sldId="271"/>
            <ac:spMk id="21" creationId="{4276EA1B-DA6D-C49E-E821-CB9EB7219053}"/>
          </ac:spMkLst>
        </pc:spChg>
        <pc:spChg chg="add del mod">
          <ac:chgData name="Aitor Ibarra Ibaibarriaga" userId="3a47150d-5dc8-4c96-a083-44b339f50d43" providerId="ADAL" clId="{47A32B9F-0589-0A40-AF21-CACB870F3AC7}" dt="2023-11-05T17:46:00.579" v="793" actId="478"/>
          <ac:spMkLst>
            <pc:docMk/>
            <pc:sldMk cId="3896744593" sldId="271"/>
            <ac:spMk id="22" creationId="{02F45356-D3F2-4697-533B-2EA4EB2989A0}"/>
          </ac:spMkLst>
        </pc:spChg>
        <pc:spChg chg="add del mod">
          <ac:chgData name="Aitor Ibarra Ibaibarriaga" userId="3a47150d-5dc8-4c96-a083-44b339f50d43" providerId="ADAL" clId="{47A32B9F-0589-0A40-AF21-CACB870F3AC7}" dt="2023-11-05T17:46:00.579" v="793" actId="478"/>
          <ac:spMkLst>
            <pc:docMk/>
            <pc:sldMk cId="3896744593" sldId="271"/>
            <ac:spMk id="23" creationId="{3344C5A1-D6E8-5D1F-1B71-83D53F0DDA9D}"/>
          </ac:spMkLst>
        </pc:spChg>
        <pc:spChg chg="add del mod">
          <ac:chgData name="Aitor Ibarra Ibaibarriaga" userId="3a47150d-5dc8-4c96-a083-44b339f50d43" providerId="ADAL" clId="{47A32B9F-0589-0A40-AF21-CACB870F3AC7}" dt="2023-11-05T17:43:01.901" v="682" actId="478"/>
          <ac:spMkLst>
            <pc:docMk/>
            <pc:sldMk cId="3896744593" sldId="271"/>
            <ac:spMk id="24" creationId="{0B5A2BE7-53EB-5BF3-D312-71506579DFEE}"/>
          </ac:spMkLst>
        </pc:spChg>
        <pc:spChg chg="add mod">
          <ac:chgData name="Aitor Ibarra Ibaibarriaga" userId="3a47150d-5dc8-4c96-a083-44b339f50d43" providerId="ADAL" clId="{47A32B9F-0589-0A40-AF21-CACB870F3AC7}" dt="2023-11-07T05:33:00.214" v="1666" actId="20577"/>
          <ac:spMkLst>
            <pc:docMk/>
            <pc:sldMk cId="3896744593" sldId="271"/>
            <ac:spMk id="25" creationId="{418EDCE5-3813-B4A4-A8BE-58FF8F3D0308}"/>
          </ac:spMkLst>
        </pc:spChg>
        <pc:spChg chg="add mod">
          <ac:chgData name="Aitor Ibarra Ibaibarriaga" userId="3a47150d-5dc8-4c96-a083-44b339f50d43" providerId="ADAL" clId="{47A32B9F-0589-0A40-AF21-CACB870F3AC7}" dt="2023-11-07T05:32:56.200" v="1664" actId="20577"/>
          <ac:spMkLst>
            <pc:docMk/>
            <pc:sldMk cId="3896744593" sldId="271"/>
            <ac:spMk id="26" creationId="{17996DD9-82BB-896F-19A7-4E812A01A004}"/>
          </ac:spMkLst>
        </pc:spChg>
        <pc:spChg chg="add del mod">
          <ac:chgData name="Aitor Ibarra Ibaibarriaga" userId="3a47150d-5dc8-4c96-a083-44b339f50d43" providerId="ADAL" clId="{47A32B9F-0589-0A40-AF21-CACB870F3AC7}" dt="2023-11-07T06:17:20.826" v="2347" actId="21"/>
          <ac:spMkLst>
            <pc:docMk/>
            <pc:sldMk cId="3896744593" sldId="271"/>
            <ac:spMk id="27" creationId="{09AF8765-1785-48D7-765F-ADAD33FCDF1B}"/>
          </ac:spMkLst>
        </pc:spChg>
        <pc:spChg chg="add del mod">
          <ac:chgData name="Aitor Ibarra Ibaibarriaga" userId="3a47150d-5dc8-4c96-a083-44b339f50d43" providerId="ADAL" clId="{47A32B9F-0589-0A40-AF21-CACB870F3AC7}" dt="2023-11-07T05:33:06.152" v="1669" actId="478"/>
          <ac:spMkLst>
            <pc:docMk/>
            <pc:sldMk cId="3896744593" sldId="271"/>
            <ac:spMk id="28" creationId="{39BE05D1-AD41-F4A6-6B43-BC8C10B1DF61}"/>
          </ac:spMkLst>
        </pc:spChg>
        <pc:spChg chg="add del mod">
          <ac:chgData name="Aitor Ibarra Ibaibarriaga" userId="3a47150d-5dc8-4c96-a083-44b339f50d43" providerId="ADAL" clId="{47A32B9F-0589-0A40-AF21-CACB870F3AC7}" dt="2023-11-05T17:46:16.177" v="839" actId="478"/>
          <ac:spMkLst>
            <pc:docMk/>
            <pc:sldMk cId="3896744593" sldId="271"/>
            <ac:spMk id="29" creationId="{3FC643A5-6A2C-BE50-1E02-2D8A393A9A01}"/>
          </ac:spMkLst>
        </pc:spChg>
        <pc:spChg chg="add del mod">
          <ac:chgData name="Aitor Ibarra Ibaibarriaga" userId="3a47150d-5dc8-4c96-a083-44b339f50d43" providerId="ADAL" clId="{47A32B9F-0589-0A40-AF21-CACB870F3AC7}" dt="2023-11-05T17:46:13.907" v="838" actId="478"/>
          <ac:spMkLst>
            <pc:docMk/>
            <pc:sldMk cId="3896744593" sldId="271"/>
            <ac:spMk id="30" creationId="{EADECD98-9415-5A6D-B800-847B715FEBAF}"/>
          </ac:spMkLst>
        </pc:spChg>
        <pc:picChg chg="mod">
          <ac:chgData name="Aitor Ibarra Ibaibarriaga" userId="3a47150d-5dc8-4c96-a083-44b339f50d43" providerId="ADAL" clId="{47A32B9F-0589-0A40-AF21-CACB870F3AC7}" dt="2023-11-07T15:25:39.160" v="2672" actId="1076"/>
          <ac:picMkLst>
            <pc:docMk/>
            <pc:sldMk cId="3896744593" sldId="271"/>
            <ac:picMk id="8" creationId="{094A6CD8-C0E7-5E21-C8C5-15FED41FB19A}"/>
          </ac:picMkLst>
        </pc:picChg>
        <pc:picChg chg="mod">
          <ac:chgData name="Aitor Ibarra Ibaibarriaga" userId="3a47150d-5dc8-4c96-a083-44b339f50d43" providerId="ADAL" clId="{47A32B9F-0589-0A40-AF21-CACB870F3AC7}" dt="2023-11-07T15:24:32.805" v="2637" actId="1076"/>
          <ac:picMkLst>
            <pc:docMk/>
            <pc:sldMk cId="3896744593" sldId="271"/>
            <ac:picMk id="11" creationId="{99C43DE8-C6D6-8B31-DC6A-9E0B57DB1E83}"/>
          </ac:picMkLst>
        </pc:picChg>
        <pc:picChg chg="add del mod">
          <ac:chgData name="Aitor Ibarra Ibaibarriaga" userId="3a47150d-5dc8-4c96-a083-44b339f50d43" providerId="ADAL" clId="{47A32B9F-0589-0A40-AF21-CACB870F3AC7}" dt="2023-11-05T17:42:09.823" v="668"/>
          <ac:picMkLst>
            <pc:docMk/>
            <pc:sldMk cId="3896744593" sldId="271"/>
            <ac:picMk id="13" creationId="{472D7FFA-6B75-E17D-514B-64C45D9FB9E1}"/>
          </ac:picMkLst>
        </pc:picChg>
      </pc:sldChg>
      <pc:sldChg chg="modSp mod">
        <pc:chgData name="Aitor Ibarra Ibaibarriaga" userId="3a47150d-5dc8-4c96-a083-44b339f50d43" providerId="ADAL" clId="{47A32B9F-0589-0A40-AF21-CACB870F3AC7}" dt="2023-11-07T05:36:04.265" v="1713"/>
        <pc:sldMkLst>
          <pc:docMk/>
          <pc:sldMk cId="952806268" sldId="272"/>
        </pc:sldMkLst>
        <pc:spChg chg="mod">
          <ac:chgData name="Aitor Ibarra Ibaibarriaga" userId="3a47150d-5dc8-4c96-a083-44b339f50d43" providerId="ADAL" clId="{47A32B9F-0589-0A40-AF21-CACB870F3AC7}" dt="2023-11-07T05:36:04.265" v="1713"/>
          <ac:spMkLst>
            <pc:docMk/>
            <pc:sldMk cId="952806268" sldId="272"/>
            <ac:spMk id="2" creationId="{FFD91CCA-DBBA-354B-BEDE-98875EADB22C}"/>
          </ac:spMkLst>
        </pc:spChg>
      </pc:sldChg>
      <pc:sldChg chg="addSp delSp modSp mod delAnim modAnim">
        <pc:chgData name="Aitor Ibarra Ibaibarriaga" userId="3a47150d-5dc8-4c96-a083-44b339f50d43" providerId="ADAL" clId="{47A32B9F-0589-0A40-AF21-CACB870F3AC7}" dt="2023-11-07T18:32:19.039" v="3543" actId="1076"/>
        <pc:sldMkLst>
          <pc:docMk/>
          <pc:sldMk cId="2162164679" sldId="273"/>
        </pc:sldMkLst>
        <pc:spChg chg="mod">
          <ac:chgData name="Aitor Ibarra Ibaibarriaga" userId="3a47150d-5dc8-4c96-a083-44b339f50d43" providerId="ADAL" clId="{47A32B9F-0589-0A40-AF21-CACB870F3AC7}" dt="2023-11-07T06:13:39.398" v="2334" actId="20577"/>
          <ac:spMkLst>
            <pc:docMk/>
            <pc:sldMk cId="2162164679" sldId="273"/>
            <ac:spMk id="3" creationId="{34D28D9A-ED6F-5640-8876-D3CF2D0EE117}"/>
          </ac:spMkLst>
        </pc:spChg>
        <pc:spChg chg="add mod">
          <ac:chgData name="Aitor Ibarra Ibaibarriaga" userId="3a47150d-5dc8-4c96-a083-44b339f50d43" providerId="ADAL" clId="{47A32B9F-0589-0A40-AF21-CACB870F3AC7}" dt="2023-11-07T05:39:23.179" v="1786"/>
          <ac:spMkLst>
            <pc:docMk/>
            <pc:sldMk cId="2162164679" sldId="273"/>
            <ac:spMk id="4" creationId="{765EF066-1646-C642-6A47-785EFBD0F749}"/>
          </ac:spMkLst>
        </pc:spChg>
        <pc:spChg chg="add mod">
          <ac:chgData name="Aitor Ibarra Ibaibarriaga" userId="3a47150d-5dc8-4c96-a083-44b339f50d43" providerId="ADAL" clId="{47A32B9F-0589-0A40-AF21-CACB870F3AC7}" dt="2023-11-07T05:39:23.179" v="1786"/>
          <ac:spMkLst>
            <pc:docMk/>
            <pc:sldMk cId="2162164679" sldId="273"/>
            <ac:spMk id="6" creationId="{EFF6842F-8B1F-0473-1791-8A1AABC4F5E1}"/>
          </ac:spMkLst>
        </pc:spChg>
        <pc:spChg chg="add mod">
          <ac:chgData name="Aitor Ibarra Ibaibarriaga" userId="3a47150d-5dc8-4c96-a083-44b339f50d43" providerId="ADAL" clId="{47A32B9F-0589-0A40-AF21-CACB870F3AC7}" dt="2023-11-07T05:39:23.179" v="1786"/>
          <ac:spMkLst>
            <pc:docMk/>
            <pc:sldMk cId="2162164679" sldId="273"/>
            <ac:spMk id="7" creationId="{A899308A-4E68-2E4F-72C3-A47DDC3A13D3}"/>
          </ac:spMkLst>
        </pc:spChg>
        <pc:spChg chg="add mod">
          <ac:chgData name="Aitor Ibarra Ibaibarriaga" userId="3a47150d-5dc8-4c96-a083-44b339f50d43" providerId="ADAL" clId="{47A32B9F-0589-0A40-AF21-CACB870F3AC7}" dt="2023-11-07T05:39:23.179" v="1786"/>
          <ac:spMkLst>
            <pc:docMk/>
            <pc:sldMk cId="2162164679" sldId="273"/>
            <ac:spMk id="11" creationId="{0D8B08EC-3FDA-9A72-A427-0FFCC2B1E659}"/>
          </ac:spMkLst>
        </pc:spChg>
        <pc:spChg chg="add mod">
          <ac:chgData name="Aitor Ibarra Ibaibarriaga" userId="3a47150d-5dc8-4c96-a083-44b339f50d43" providerId="ADAL" clId="{47A32B9F-0589-0A40-AF21-CACB870F3AC7}" dt="2023-11-07T05:39:23.179" v="1786"/>
          <ac:spMkLst>
            <pc:docMk/>
            <pc:sldMk cId="2162164679" sldId="273"/>
            <ac:spMk id="13" creationId="{788FEA35-4FFA-26CA-B291-5923D51E88C7}"/>
          </ac:spMkLst>
        </pc:spChg>
        <pc:spChg chg="add mod">
          <ac:chgData name="Aitor Ibarra Ibaibarriaga" userId="3a47150d-5dc8-4c96-a083-44b339f50d43" providerId="ADAL" clId="{47A32B9F-0589-0A40-AF21-CACB870F3AC7}" dt="2023-11-07T05:39:40.601" v="1790" actId="207"/>
          <ac:spMkLst>
            <pc:docMk/>
            <pc:sldMk cId="2162164679" sldId="273"/>
            <ac:spMk id="16" creationId="{619AAEA3-FB4C-0656-82F6-40EBF938B57C}"/>
          </ac:spMkLst>
        </pc:spChg>
        <pc:grpChg chg="del mod">
          <ac:chgData name="Aitor Ibarra Ibaibarriaga" userId="3a47150d-5dc8-4c96-a083-44b339f50d43" providerId="ADAL" clId="{47A32B9F-0589-0A40-AF21-CACB870F3AC7}" dt="2023-11-07T18:28:24.710" v="3503" actId="478"/>
          <ac:grpSpMkLst>
            <pc:docMk/>
            <pc:sldMk cId="2162164679" sldId="273"/>
            <ac:grpSpMk id="15" creationId="{BD8B4431-E173-1AF4-15B3-F3FDC7FEA232}"/>
          </ac:grpSpMkLst>
        </pc:grpChg>
        <pc:grpChg chg="mod">
          <ac:chgData name="Aitor Ibarra Ibaibarriaga" userId="3a47150d-5dc8-4c96-a083-44b339f50d43" providerId="ADAL" clId="{47A32B9F-0589-0A40-AF21-CACB870F3AC7}" dt="2023-11-07T18:32:19.039" v="3543" actId="1076"/>
          <ac:grpSpMkLst>
            <pc:docMk/>
            <pc:sldMk cId="2162164679" sldId="273"/>
            <ac:grpSpMk id="17" creationId="{544B4E8A-C4E7-6FC9-F15D-1434F91551DE}"/>
          </ac:grpSpMkLst>
        </pc:grpChg>
        <pc:picChg chg="del mod">
          <ac:chgData name="Aitor Ibarra Ibaibarriaga" userId="3a47150d-5dc8-4c96-a083-44b339f50d43" providerId="ADAL" clId="{47A32B9F-0589-0A40-AF21-CACB870F3AC7}" dt="2023-11-07T18:28:26.046" v="3504" actId="478"/>
          <ac:picMkLst>
            <pc:docMk/>
            <pc:sldMk cId="2162164679" sldId="273"/>
            <ac:picMk id="5" creationId="{B86F9159-D527-5F8A-8FDA-078184EFBD4A}"/>
          </ac:picMkLst>
        </pc:picChg>
        <pc:picChg chg="add mod">
          <ac:chgData name="Aitor Ibarra Ibaibarriaga" userId="3a47150d-5dc8-4c96-a083-44b339f50d43" providerId="ADAL" clId="{47A32B9F-0589-0A40-AF21-CACB870F3AC7}" dt="2023-11-07T18:31:00.342" v="3532" actId="1076"/>
          <ac:picMkLst>
            <pc:docMk/>
            <pc:sldMk cId="2162164679" sldId="273"/>
            <ac:picMk id="19" creationId="{5670EB45-44D3-59BB-3223-ADDBD0D72348}"/>
          </ac:picMkLst>
        </pc:picChg>
        <pc:picChg chg="add mod">
          <ac:chgData name="Aitor Ibarra Ibaibarriaga" userId="3a47150d-5dc8-4c96-a083-44b339f50d43" providerId="ADAL" clId="{47A32B9F-0589-0A40-AF21-CACB870F3AC7}" dt="2023-11-07T18:30:26.156" v="3530" actId="166"/>
          <ac:picMkLst>
            <pc:docMk/>
            <pc:sldMk cId="2162164679" sldId="273"/>
            <ac:picMk id="21" creationId="{70030005-B6AD-9A74-3473-18B19AEDD8B1}"/>
          </ac:picMkLst>
        </pc:picChg>
      </pc:sldChg>
      <pc:sldChg chg="modSp mod">
        <pc:chgData name="Aitor Ibarra Ibaibarriaga" userId="3a47150d-5dc8-4c96-a083-44b339f50d43" providerId="ADAL" clId="{47A32B9F-0589-0A40-AF21-CACB870F3AC7}" dt="2023-11-07T05:35:17.217" v="1712" actId="20577"/>
        <pc:sldMkLst>
          <pc:docMk/>
          <pc:sldMk cId="1773598488" sldId="274"/>
        </pc:sldMkLst>
        <pc:spChg chg="mod">
          <ac:chgData name="Aitor Ibarra Ibaibarriaga" userId="3a47150d-5dc8-4c96-a083-44b339f50d43" providerId="ADAL" clId="{47A32B9F-0589-0A40-AF21-CACB870F3AC7}" dt="2023-11-07T05:35:17.217" v="1712" actId="20577"/>
          <ac:spMkLst>
            <pc:docMk/>
            <pc:sldMk cId="1773598488" sldId="274"/>
            <ac:spMk id="2" creationId="{FFD91CCA-DBBA-354B-BEDE-98875EADB22C}"/>
          </ac:spMkLst>
        </pc:spChg>
      </pc:sldChg>
      <pc:sldChg chg="addSp modSp mod modAnim">
        <pc:chgData name="Aitor Ibarra Ibaibarriaga" userId="3a47150d-5dc8-4c96-a083-44b339f50d43" providerId="ADAL" clId="{47A32B9F-0589-0A40-AF21-CACB870F3AC7}" dt="2023-11-07T06:16:19.324" v="2345"/>
        <pc:sldMkLst>
          <pc:docMk/>
          <pc:sldMk cId="673212988" sldId="276"/>
        </pc:sldMkLst>
        <pc:picChg chg="add mod">
          <ac:chgData name="Aitor Ibarra Ibaibarriaga" userId="3a47150d-5dc8-4c96-a083-44b339f50d43" providerId="ADAL" clId="{47A32B9F-0589-0A40-AF21-CACB870F3AC7}" dt="2023-11-07T05:13:26.385" v="1637" actId="1076"/>
          <ac:picMkLst>
            <pc:docMk/>
            <pc:sldMk cId="673212988" sldId="276"/>
            <ac:picMk id="4" creationId="{3E29795F-E978-1920-428E-5189376DE7C0}"/>
          </ac:picMkLst>
        </pc:picChg>
        <pc:picChg chg="add mod">
          <ac:chgData name="Aitor Ibarra Ibaibarriaga" userId="3a47150d-5dc8-4c96-a083-44b339f50d43" providerId="ADAL" clId="{47A32B9F-0589-0A40-AF21-CACB870F3AC7}" dt="2023-11-07T06:14:16.774" v="2336" actId="1076"/>
          <ac:picMkLst>
            <pc:docMk/>
            <pc:sldMk cId="673212988" sldId="276"/>
            <ac:picMk id="5" creationId="{92E18A0F-2012-6394-EB04-5CB30C4C4F24}"/>
          </ac:picMkLst>
        </pc:picChg>
        <pc:picChg chg="mod">
          <ac:chgData name="Aitor Ibarra Ibaibarriaga" userId="3a47150d-5dc8-4c96-a083-44b339f50d43" providerId="ADAL" clId="{47A32B9F-0589-0A40-AF21-CACB870F3AC7}" dt="2023-11-07T06:16:16.893" v="2344" actId="1076"/>
          <ac:picMkLst>
            <pc:docMk/>
            <pc:sldMk cId="673212988" sldId="276"/>
            <ac:picMk id="7" creationId="{E2CED192-F5CD-B09B-34DF-F7FB35DA8641}"/>
          </ac:picMkLst>
        </pc:picChg>
      </pc:sldChg>
      <pc:sldChg chg="addSp delSp modSp del mod delAnim">
        <pc:chgData name="Aitor Ibarra Ibaibarriaga" userId="3a47150d-5dc8-4c96-a083-44b339f50d43" providerId="ADAL" clId="{47A32B9F-0589-0A40-AF21-CACB870F3AC7}" dt="2023-11-07T05:30:28.880" v="1642" actId="2696"/>
        <pc:sldMkLst>
          <pc:docMk/>
          <pc:sldMk cId="4258155645" sldId="277"/>
        </pc:sldMkLst>
        <pc:spChg chg="mod">
          <ac:chgData name="Aitor Ibarra Ibaibarriaga" userId="3a47150d-5dc8-4c96-a083-44b339f50d43" providerId="ADAL" clId="{47A32B9F-0589-0A40-AF21-CACB870F3AC7}" dt="2023-11-05T17:51:26.705" v="1161" actId="20577"/>
          <ac:spMkLst>
            <pc:docMk/>
            <pc:sldMk cId="4258155645" sldId="277"/>
            <ac:spMk id="2" creationId="{FFD91CCA-DBBA-354B-BEDE-98875EADB22C}"/>
          </ac:spMkLst>
        </pc:spChg>
        <pc:spChg chg="mod">
          <ac:chgData name="Aitor Ibarra Ibaibarriaga" userId="3a47150d-5dc8-4c96-a083-44b339f50d43" providerId="ADAL" clId="{47A32B9F-0589-0A40-AF21-CACB870F3AC7}" dt="2023-11-05T17:55:31.431" v="1492" actId="313"/>
          <ac:spMkLst>
            <pc:docMk/>
            <pc:sldMk cId="4258155645" sldId="277"/>
            <ac:spMk id="3" creationId="{34D28D9A-ED6F-5640-8876-D3CF2D0EE117}"/>
          </ac:spMkLst>
        </pc:spChg>
        <pc:spChg chg="del">
          <ac:chgData name="Aitor Ibarra Ibaibarriaga" userId="3a47150d-5dc8-4c96-a083-44b339f50d43" providerId="ADAL" clId="{47A32B9F-0589-0A40-AF21-CACB870F3AC7}" dt="2023-11-05T17:48:23.313" v="928" actId="478"/>
          <ac:spMkLst>
            <pc:docMk/>
            <pc:sldMk cId="4258155645" sldId="277"/>
            <ac:spMk id="4" creationId="{13D11833-459D-CA1C-C634-FBDEB1DBAF93}"/>
          </ac:spMkLst>
        </pc:spChg>
        <pc:spChg chg="add del mod">
          <ac:chgData name="Aitor Ibarra Ibaibarriaga" userId="3a47150d-5dc8-4c96-a083-44b339f50d43" providerId="ADAL" clId="{47A32B9F-0589-0A40-AF21-CACB870F3AC7}" dt="2023-11-05T17:58:29.569" v="1601" actId="478"/>
          <ac:spMkLst>
            <pc:docMk/>
            <pc:sldMk cId="4258155645" sldId="277"/>
            <ac:spMk id="5" creationId="{B8EBEE01-B0A9-44B1-A32B-839414E50CF6}"/>
          </ac:spMkLst>
        </pc:spChg>
        <pc:spChg chg="add mod">
          <ac:chgData name="Aitor Ibarra Ibaibarriaga" userId="3a47150d-5dc8-4c96-a083-44b339f50d43" providerId="ADAL" clId="{47A32B9F-0589-0A40-AF21-CACB870F3AC7}" dt="2023-11-05T17:49:42.758" v="1068" actId="1035"/>
          <ac:spMkLst>
            <pc:docMk/>
            <pc:sldMk cId="4258155645" sldId="277"/>
            <ac:spMk id="7" creationId="{15375B28-026E-260E-D02C-E25D13930413}"/>
          </ac:spMkLst>
        </pc:spChg>
        <pc:spChg chg="add del mod">
          <ac:chgData name="Aitor Ibarra Ibaibarriaga" userId="3a47150d-5dc8-4c96-a083-44b339f50d43" providerId="ADAL" clId="{47A32B9F-0589-0A40-AF21-CACB870F3AC7}" dt="2023-11-05T17:49:57.349" v="1073" actId="478"/>
          <ac:spMkLst>
            <pc:docMk/>
            <pc:sldMk cId="4258155645" sldId="277"/>
            <ac:spMk id="9" creationId="{18AD36DA-856C-0AB2-748B-D2F0BED00B9C}"/>
          </ac:spMkLst>
        </pc:spChg>
        <pc:spChg chg="add del mod">
          <ac:chgData name="Aitor Ibarra Ibaibarriaga" userId="3a47150d-5dc8-4c96-a083-44b339f50d43" providerId="ADAL" clId="{47A32B9F-0589-0A40-AF21-CACB870F3AC7}" dt="2023-11-05T17:49:53.980" v="1072" actId="478"/>
          <ac:spMkLst>
            <pc:docMk/>
            <pc:sldMk cId="4258155645" sldId="277"/>
            <ac:spMk id="10" creationId="{CB60CCDC-AC9C-B495-544D-1233802009D2}"/>
          </ac:spMkLst>
        </pc:spChg>
        <pc:spChg chg="add del mod">
          <ac:chgData name="Aitor Ibarra Ibaibarriaga" userId="3a47150d-5dc8-4c96-a083-44b339f50d43" providerId="ADAL" clId="{47A32B9F-0589-0A40-AF21-CACB870F3AC7}" dt="2023-11-05T17:49:49.774" v="1070" actId="478"/>
          <ac:spMkLst>
            <pc:docMk/>
            <pc:sldMk cId="4258155645" sldId="277"/>
            <ac:spMk id="11" creationId="{C6F2064F-A9AC-74C3-7EA2-BA8AF41CECF3}"/>
          </ac:spMkLst>
        </pc:spChg>
        <pc:spChg chg="add del mod">
          <ac:chgData name="Aitor Ibarra Ibaibarriaga" userId="3a47150d-5dc8-4c96-a083-44b339f50d43" providerId="ADAL" clId="{47A32B9F-0589-0A40-AF21-CACB870F3AC7}" dt="2023-11-05T17:49:46.932" v="1069" actId="478"/>
          <ac:spMkLst>
            <pc:docMk/>
            <pc:sldMk cId="4258155645" sldId="277"/>
            <ac:spMk id="13" creationId="{358482A2-A0B3-EAF0-4553-D6272AE26D94}"/>
          </ac:spMkLst>
        </pc:spChg>
        <pc:spChg chg="del mod">
          <ac:chgData name="Aitor Ibarra Ibaibarriaga" userId="3a47150d-5dc8-4c96-a083-44b339f50d43" providerId="ADAL" clId="{47A32B9F-0589-0A40-AF21-CACB870F3AC7}" dt="2023-11-05T17:53:31.985" v="1218" actId="478"/>
          <ac:spMkLst>
            <pc:docMk/>
            <pc:sldMk cId="4258155645" sldId="277"/>
            <ac:spMk id="14" creationId="{C42EC2DA-0520-81C0-852B-A0086E462556}"/>
          </ac:spMkLst>
        </pc:spChg>
        <pc:spChg chg="del mod">
          <ac:chgData name="Aitor Ibarra Ibaibarriaga" userId="3a47150d-5dc8-4c96-a083-44b339f50d43" providerId="ADAL" clId="{47A32B9F-0589-0A40-AF21-CACB870F3AC7}" dt="2023-11-05T17:53:31.985" v="1218" actId="478"/>
          <ac:spMkLst>
            <pc:docMk/>
            <pc:sldMk cId="4258155645" sldId="277"/>
            <ac:spMk id="15" creationId="{D6909EFF-50A7-B29E-8CDF-A3D60F060025}"/>
          </ac:spMkLst>
        </pc:spChg>
        <pc:picChg chg="del mod">
          <ac:chgData name="Aitor Ibarra Ibaibarriaga" userId="3a47150d-5dc8-4c96-a083-44b339f50d43" providerId="ADAL" clId="{47A32B9F-0589-0A40-AF21-CACB870F3AC7}" dt="2023-11-05T17:53:28.798" v="1217" actId="478"/>
          <ac:picMkLst>
            <pc:docMk/>
            <pc:sldMk cId="4258155645" sldId="277"/>
            <ac:picMk id="6" creationId="{2A45AD47-B61E-9253-06FB-51643DC0D2B2}"/>
          </ac:picMkLst>
        </pc:picChg>
        <pc:picChg chg="del mod">
          <ac:chgData name="Aitor Ibarra Ibaibarriaga" userId="3a47150d-5dc8-4c96-a083-44b339f50d43" providerId="ADAL" clId="{47A32B9F-0589-0A40-AF21-CACB870F3AC7}" dt="2023-11-05T17:53:28.798" v="1217" actId="478"/>
          <ac:picMkLst>
            <pc:docMk/>
            <pc:sldMk cId="4258155645" sldId="277"/>
            <ac:picMk id="8" creationId="{718E4ED1-10D7-CBEA-9E6D-DCE70DF0E4AD}"/>
          </ac:picMkLst>
        </pc:picChg>
        <pc:picChg chg="del mod">
          <ac:chgData name="Aitor Ibarra Ibaibarriaga" userId="3a47150d-5dc8-4c96-a083-44b339f50d43" providerId="ADAL" clId="{47A32B9F-0589-0A40-AF21-CACB870F3AC7}" dt="2023-11-05T17:53:28.798" v="1217" actId="478"/>
          <ac:picMkLst>
            <pc:docMk/>
            <pc:sldMk cId="4258155645" sldId="277"/>
            <ac:picMk id="12" creationId="{68E5B10F-1F16-B2F4-D5A4-A3E00297A40A}"/>
          </ac:picMkLst>
        </pc:picChg>
      </pc:sldChg>
      <pc:sldChg chg="addSp delSp modSp del mod delAnim">
        <pc:chgData name="Aitor Ibarra Ibaibarriaga" userId="3a47150d-5dc8-4c96-a083-44b339f50d43" providerId="ADAL" clId="{47A32B9F-0589-0A40-AF21-CACB870F3AC7}" dt="2023-11-07T05:32:20.943" v="1660" actId="2696"/>
        <pc:sldMkLst>
          <pc:docMk/>
          <pc:sldMk cId="1015136976" sldId="279"/>
        </pc:sldMkLst>
        <pc:spChg chg="mod">
          <ac:chgData name="Aitor Ibarra Ibaibarriaga" userId="3a47150d-5dc8-4c96-a083-44b339f50d43" providerId="ADAL" clId="{47A32B9F-0589-0A40-AF21-CACB870F3AC7}" dt="2023-11-05T17:51:51.178" v="1179" actId="20577"/>
          <ac:spMkLst>
            <pc:docMk/>
            <pc:sldMk cId="1015136976" sldId="279"/>
            <ac:spMk id="2" creationId="{FFD91CCA-DBBA-354B-BEDE-98875EADB22C}"/>
          </ac:spMkLst>
        </pc:spChg>
        <pc:spChg chg="mod">
          <ac:chgData name="Aitor Ibarra Ibaibarriaga" userId="3a47150d-5dc8-4c96-a083-44b339f50d43" providerId="ADAL" clId="{47A32B9F-0589-0A40-AF21-CACB870F3AC7}" dt="2023-11-05T17:59:42.565" v="1605" actId="20577"/>
          <ac:spMkLst>
            <pc:docMk/>
            <pc:sldMk cId="1015136976" sldId="279"/>
            <ac:spMk id="3" creationId="{34D28D9A-ED6F-5640-8876-D3CF2D0EE117}"/>
          </ac:spMkLst>
        </pc:spChg>
        <pc:spChg chg="add mod">
          <ac:chgData name="Aitor Ibarra Ibaibarriaga" userId="3a47150d-5dc8-4c96-a083-44b339f50d43" providerId="ADAL" clId="{47A32B9F-0589-0A40-AF21-CACB870F3AC7}" dt="2023-11-07T05:31:41.148" v="1653" actId="20577"/>
          <ac:spMkLst>
            <pc:docMk/>
            <pc:sldMk cId="1015136976" sldId="279"/>
            <ac:spMk id="4" creationId="{EB0539A1-4537-0EF4-BFB8-59D839E5EBAD}"/>
          </ac:spMkLst>
        </pc:spChg>
        <pc:spChg chg="del">
          <ac:chgData name="Aitor Ibarra Ibaibarriaga" userId="3a47150d-5dc8-4c96-a083-44b339f50d43" providerId="ADAL" clId="{47A32B9F-0589-0A40-AF21-CACB870F3AC7}" dt="2023-11-05T17:59:35.767" v="1603" actId="478"/>
          <ac:spMkLst>
            <pc:docMk/>
            <pc:sldMk cId="1015136976" sldId="279"/>
            <ac:spMk id="6" creationId="{DE5A908B-4119-DB0C-3C9D-41C8C06756AF}"/>
          </ac:spMkLst>
        </pc:spChg>
        <pc:spChg chg="add mod">
          <ac:chgData name="Aitor Ibarra Ibaibarriaga" userId="3a47150d-5dc8-4c96-a083-44b339f50d43" providerId="ADAL" clId="{47A32B9F-0589-0A40-AF21-CACB870F3AC7}" dt="2023-11-07T05:31:37.275" v="1651" actId="20577"/>
          <ac:spMkLst>
            <pc:docMk/>
            <pc:sldMk cId="1015136976" sldId="279"/>
            <ac:spMk id="7" creationId="{B9D64B8E-4CB2-A9F6-518C-9F7899B70128}"/>
          </ac:spMkLst>
        </pc:spChg>
        <pc:spChg chg="add del mod">
          <ac:chgData name="Aitor Ibarra Ibaibarriaga" userId="3a47150d-5dc8-4c96-a083-44b339f50d43" providerId="ADAL" clId="{47A32B9F-0589-0A40-AF21-CACB870F3AC7}" dt="2023-11-07T05:31:43.146" v="1654" actId="478"/>
          <ac:spMkLst>
            <pc:docMk/>
            <pc:sldMk cId="1015136976" sldId="279"/>
            <ac:spMk id="9" creationId="{AD816196-1886-4A27-F22E-22F2A96A84BF}"/>
          </ac:spMkLst>
        </pc:spChg>
        <pc:picChg chg="mod">
          <ac:chgData name="Aitor Ibarra Ibaibarriaga" userId="3a47150d-5dc8-4c96-a083-44b339f50d43" providerId="ADAL" clId="{47A32B9F-0589-0A40-AF21-CACB870F3AC7}" dt="2023-11-05T17:59:32.480" v="1602" actId="1076"/>
          <ac:picMkLst>
            <pc:docMk/>
            <pc:sldMk cId="1015136976" sldId="279"/>
            <ac:picMk id="5" creationId="{FDEB5E24-0932-22E7-3438-EDDA2E42F9A7}"/>
          </ac:picMkLst>
        </pc:picChg>
        <pc:picChg chg="mod">
          <ac:chgData name="Aitor Ibarra Ibaibarriaga" userId="3a47150d-5dc8-4c96-a083-44b339f50d43" providerId="ADAL" clId="{47A32B9F-0589-0A40-AF21-CACB870F3AC7}" dt="2023-11-05T17:59:39.613" v="1604" actId="1076"/>
          <ac:picMkLst>
            <pc:docMk/>
            <pc:sldMk cId="1015136976" sldId="279"/>
            <ac:picMk id="8" creationId="{197F053A-B801-09BD-43E2-B282815A9138}"/>
          </ac:picMkLst>
        </pc:picChg>
      </pc:sldChg>
      <pc:sldChg chg="addSp delSp modSp mod delAnim">
        <pc:chgData name="Aitor Ibarra Ibaibarriaga" userId="3a47150d-5dc8-4c96-a083-44b339f50d43" providerId="ADAL" clId="{47A32B9F-0589-0A40-AF21-CACB870F3AC7}" dt="2023-11-07T15:30:19.720" v="2837" actId="20577"/>
        <pc:sldMkLst>
          <pc:docMk/>
          <pc:sldMk cId="3667539138" sldId="280"/>
        </pc:sldMkLst>
        <pc:spChg chg="mod">
          <ac:chgData name="Aitor Ibarra Ibaibarriaga" userId="3a47150d-5dc8-4c96-a083-44b339f50d43" providerId="ADAL" clId="{47A32B9F-0589-0A40-AF21-CACB870F3AC7}" dt="2023-11-05T17:52:08.272" v="1191" actId="20577"/>
          <ac:spMkLst>
            <pc:docMk/>
            <pc:sldMk cId="3667539138" sldId="280"/>
            <ac:spMk id="2" creationId="{FFD91CCA-DBBA-354B-BEDE-98875EADB22C}"/>
          </ac:spMkLst>
        </pc:spChg>
        <pc:spChg chg="mod">
          <ac:chgData name="Aitor Ibarra Ibaibarriaga" userId="3a47150d-5dc8-4c96-a083-44b339f50d43" providerId="ADAL" clId="{47A32B9F-0589-0A40-AF21-CACB870F3AC7}" dt="2023-11-05T17:47:46.623" v="921" actId="20577"/>
          <ac:spMkLst>
            <pc:docMk/>
            <pc:sldMk cId="3667539138" sldId="280"/>
            <ac:spMk id="3" creationId="{34D28D9A-ED6F-5640-8876-D3CF2D0EE117}"/>
          </ac:spMkLst>
        </pc:spChg>
        <pc:spChg chg="del">
          <ac:chgData name="Aitor Ibarra Ibaibarriaga" userId="3a47150d-5dc8-4c96-a083-44b339f50d43" providerId="ADAL" clId="{47A32B9F-0589-0A40-AF21-CACB870F3AC7}" dt="2023-11-05T17:46:49.577" v="849" actId="478"/>
          <ac:spMkLst>
            <pc:docMk/>
            <pc:sldMk cId="3667539138" sldId="280"/>
            <ac:spMk id="5" creationId="{031B055F-B599-D565-36F9-E7226164D39F}"/>
          </ac:spMkLst>
        </pc:spChg>
        <pc:spChg chg="add mod">
          <ac:chgData name="Aitor Ibarra Ibaibarriaga" userId="3a47150d-5dc8-4c96-a083-44b339f50d43" providerId="ADAL" clId="{47A32B9F-0589-0A40-AF21-CACB870F3AC7}" dt="2023-11-07T05:31:55.191" v="1659" actId="20577"/>
          <ac:spMkLst>
            <pc:docMk/>
            <pc:sldMk cId="3667539138" sldId="280"/>
            <ac:spMk id="6" creationId="{9FC3F42A-833B-3229-F21F-1DF79933A74C}"/>
          </ac:spMkLst>
        </pc:spChg>
        <pc:spChg chg="add mod">
          <ac:chgData name="Aitor Ibarra Ibaibarriaga" userId="3a47150d-5dc8-4c96-a083-44b339f50d43" providerId="ADAL" clId="{47A32B9F-0589-0A40-AF21-CACB870F3AC7}" dt="2023-11-07T05:31:50.878" v="1657" actId="20577"/>
          <ac:spMkLst>
            <pc:docMk/>
            <pc:sldMk cId="3667539138" sldId="280"/>
            <ac:spMk id="7" creationId="{4BE7A530-22BB-C7CA-9692-C8826A6A2555}"/>
          </ac:spMkLst>
        </pc:spChg>
        <pc:spChg chg="mod">
          <ac:chgData name="Aitor Ibarra Ibaibarriaga" userId="3a47150d-5dc8-4c96-a083-44b339f50d43" providerId="ADAL" clId="{47A32B9F-0589-0A40-AF21-CACB870F3AC7}" dt="2023-11-05T17:47:35.605" v="915" actId="1037"/>
          <ac:spMkLst>
            <pc:docMk/>
            <pc:sldMk cId="3667539138" sldId="280"/>
            <ac:spMk id="8" creationId="{C0480FFD-9FF9-0638-D3B7-EDD2D184F398}"/>
          </ac:spMkLst>
        </pc:spChg>
        <pc:spChg chg="add del mod">
          <ac:chgData name="Aitor Ibarra Ibaibarriaga" userId="3a47150d-5dc8-4c96-a083-44b339f50d43" providerId="ADAL" clId="{47A32B9F-0589-0A40-AF21-CACB870F3AC7}" dt="2023-11-07T05:32:25.598" v="1661" actId="478"/>
          <ac:spMkLst>
            <pc:docMk/>
            <pc:sldMk cId="3667539138" sldId="280"/>
            <ac:spMk id="13" creationId="{EF106B5F-19ED-8BB5-706D-151660E17D3A}"/>
          </ac:spMkLst>
        </pc:spChg>
        <pc:spChg chg="add del mod">
          <ac:chgData name="Aitor Ibarra Ibaibarriaga" userId="3a47150d-5dc8-4c96-a083-44b339f50d43" providerId="ADAL" clId="{47A32B9F-0589-0A40-AF21-CACB870F3AC7}" dt="2023-11-05T17:48:02.579" v="927" actId="478"/>
          <ac:spMkLst>
            <pc:docMk/>
            <pc:sldMk cId="3667539138" sldId="280"/>
            <ac:spMk id="15" creationId="{DCCFE1BE-BE7A-CBF4-A4C1-9B8203A57C27}"/>
          </ac:spMkLst>
        </pc:spChg>
        <pc:spChg chg="add del mod">
          <ac:chgData name="Aitor Ibarra Ibaibarriaga" userId="3a47150d-5dc8-4c96-a083-44b339f50d43" providerId="ADAL" clId="{47A32B9F-0589-0A40-AF21-CACB870F3AC7}" dt="2023-11-05T17:47:59.823" v="926" actId="478"/>
          <ac:spMkLst>
            <pc:docMk/>
            <pc:sldMk cId="3667539138" sldId="280"/>
            <ac:spMk id="16" creationId="{96051300-4BD6-6F09-92A6-E030AB0DEF37}"/>
          </ac:spMkLst>
        </pc:spChg>
        <pc:spChg chg="mod">
          <ac:chgData name="Aitor Ibarra Ibaibarriaga" userId="3a47150d-5dc8-4c96-a083-44b339f50d43" providerId="ADAL" clId="{47A32B9F-0589-0A40-AF21-CACB870F3AC7}" dt="2023-11-05T17:47:35.605" v="915" actId="1037"/>
          <ac:spMkLst>
            <pc:docMk/>
            <pc:sldMk cId="3667539138" sldId="280"/>
            <ac:spMk id="19" creationId="{FB67001B-7397-22A8-41DD-0BB3FCB52921}"/>
          </ac:spMkLst>
        </pc:spChg>
        <pc:spChg chg="add del mod">
          <ac:chgData name="Aitor Ibarra Ibaibarriaga" userId="3a47150d-5dc8-4c96-a083-44b339f50d43" providerId="ADAL" clId="{47A32B9F-0589-0A40-AF21-CACB870F3AC7}" dt="2023-11-05T17:47:58.241" v="925" actId="478"/>
          <ac:spMkLst>
            <pc:docMk/>
            <pc:sldMk cId="3667539138" sldId="280"/>
            <ac:spMk id="21" creationId="{9F122737-CB5B-A0B2-B638-6DAF1341699E}"/>
          </ac:spMkLst>
        </pc:spChg>
        <pc:spChg chg="mod">
          <ac:chgData name="Aitor Ibarra Ibaibarriaga" userId="3a47150d-5dc8-4c96-a083-44b339f50d43" providerId="ADAL" clId="{47A32B9F-0589-0A40-AF21-CACB870F3AC7}" dt="2023-11-07T15:30:19.720" v="2837" actId="20577"/>
          <ac:spMkLst>
            <pc:docMk/>
            <pc:sldMk cId="3667539138" sldId="280"/>
            <ac:spMk id="22" creationId="{DA18126B-ADEB-A1E4-E416-927522D317E0}"/>
          </ac:spMkLst>
        </pc:spChg>
        <pc:spChg chg="mod">
          <ac:chgData name="Aitor Ibarra Ibaibarriaga" userId="3a47150d-5dc8-4c96-a083-44b339f50d43" providerId="ADAL" clId="{47A32B9F-0589-0A40-AF21-CACB870F3AC7}" dt="2023-11-07T15:29:49.758" v="2788" actId="1035"/>
          <ac:spMkLst>
            <pc:docMk/>
            <pc:sldMk cId="3667539138" sldId="280"/>
            <ac:spMk id="23" creationId="{A23ECF71-078B-CE1B-6773-D7726572C25E}"/>
          </ac:spMkLst>
        </pc:spChg>
        <pc:spChg chg="add mod">
          <ac:chgData name="Aitor Ibarra Ibaibarriaga" userId="3a47150d-5dc8-4c96-a083-44b339f50d43" providerId="ADAL" clId="{47A32B9F-0589-0A40-AF21-CACB870F3AC7}" dt="2023-11-07T06:17:23.896" v="2348"/>
          <ac:spMkLst>
            <pc:docMk/>
            <pc:sldMk cId="3667539138" sldId="280"/>
            <ac:spMk id="24" creationId="{0A2D586C-8039-3070-CDD9-88501CA6341C}"/>
          </ac:spMkLst>
        </pc:spChg>
        <pc:grpChg chg="mod">
          <ac:chgData name="Aitor Ibarra Ibaibarriaga" userId="3a47150d-5dc8-4c96-a083-44b339f50d43" providerId="ADAL" clId="{47A32B9F-0589-0A40-AF21-CACB870F3AC7}" dt="2023-11-05T17:47:35.605" v="915" actId="1037"/>
          <ac:grpSpMkLst>
            <pc:docMk/>
            <pc:sldMk cId="3667539138" sldId="280"/>
            <ac:grpSpMk id="17" creationId="{E79CE67E-1773-5AA4-CF66-819F46460210}"/>
          </ac:grpSpMkLst>
        </pc:grpChg>
        <pc:grpChg chg="mod">
          <ac:chgData name="Aitor Ibarra Ibaibarriaga" userId="3a47150d-5dc8-4c96-a083-44b339f50d43" providerId="ADAL" clId="{47A32B9F-0589-0A40-AF21-CACB870F3AC7}" dt="2023-11-05T17:47:35.605" v="915" actId="1037"/>
          <ac:grpSpMkLst>
            <pc:docMk/>
            <pc:sldMk cId="3667539138" sldId="280"/>
            <ac:grpSpMk id="18" creationId="{4112D52B-CA91-4979-8F24-C2E12751276F}"/>
          </ac:grpSpMkLst>
        </pc:grpChg>
        <pc:grpChg chg="mod">
          <ac:chgData name="Aitor Ibarra Ibaibarriaga" userId="3a47150d-5dc8-4c96-a083-44b339f50d43" providerId="ADAL" clId="{47A32B9F-0589-0A40-AF21-CACB870F3AC7}" dt="2023-11-05T17:47:35.605" v="915" actId="1037"/>
          <ac:grpSpMkLst>
            <pc:docMk/>
            <pc:sldMk cId="3667539138" sldId="280"/>
            <ac:grpSpMk id="31" creationId="{4CF19270-A5AC-9644-5F1F-881BD22A538D}"/>
          </ac:grpSpMkLst>
        </pc:grpChg>
        <pc:picChg chg="mod">
          <ac:chgData name="Aitor Ibarra Ibaibarriaga" userId="3a47150d-5dc8-4c96-a083-44b339f50d43" providerId="ADAL" clId="{47A32B9F-0589-0A40-AF21-CACB870F3AC7}" dt="2023-11-05T17:47:35.605" v="915" actId="1037"/>
          <ac:picMkLst>
            <pc:docMk/>
            <pc:sldMk cId="3667539138" sldId="280"/>
            <ac:picMk id="4" creationId="{08528A97-F635-F9C2-F326-51F071EA8635}"/>
          </ac:picMkLst>
        </pc:picChg>
        <pc:picChg chg="mod">
          <ac:chgData name="Aitor Ibarra Ibaibarriaga" userId="3a47150d-5dc8-4c96-a083-44b339f50d43" providerId="ADAL" clId="{47A32B9F-0589-0A40-AF21-CACB870F3AC7}" dt="2023-11-05T17:47:35.605" v="915" actId="1037"/>
          <ac:picMkLst>
            <pc:docMk/>
            <pc:sldMk cId="3667539138" sldId="280"/>
            <ac:picMk id="9" creationId="{B2C411A9-1D03-9482-C0CB-C96D91CFF068}"/>
          </ac:picMkLst>
        </pc:picChg>
        <pc:picChg chg="mod">
          <ac:chgData name="Aitor Ibarra Ibaibarriaga" userId="3a47150d-5dc8-4c96-a083-44b339f50d43" providerId="ADAL" clId="{47A32B9F-0589-0A40-AF21-CACB870F3AC7}" dt="2023-11-05T17:47:35.605" v="915" actId="1037"/>
          <ac:picMkLst>
            <pc:docMk/>
            <pc:sldMk cId="3667539138" sldId="280"/>
            <ac:picMk id="10" creationId="{A2BC834F-9B18-37A5-6479-B5D6203829A4}"/>
          </ac:picMkLst>
        </pc:picChg>
        <pc:picChg chg="mod">
          <ac:chgData name="Aitor Ibarra Ibaibarriaga" userId="3a47150d-5dc8-4c96-a083-44b339f50d43" providerId="ADAL" clId="{47A32B9F-0589-0A40-AF21-CACB870F3AC7}" dt="2023-11-05T17:47:35.605" v="915" actId="1037"/>
          <ac:picMkLst>
            <pc:docMk/>
            <pc:sldMk cId="3667539138" sldId="280"/>
            <ac:picMk id="11" creationId="{A1DBA4AC-900B-D2AD-676D-81C10BC5E10E}"/>
          </ac:picMkLst>
        </pc:picChg>
        <pc:picChg chg="mod">
          <ac:chgData name="Aitor Ibarra Ibaibarriaga" userId="3a47150d-5dc8-4c96-a083-44b339f50d43" providerId="ADAL" clId="{47A32B9F-0589-0A40-AF21-CACB870F3AC7}" dt="2023-11-07T15:29:52.725" v="2789" actId="1037"/>
          <ac:picMkLst>
            <pc:docMk/>
            <pc:sldMk cId="3667539138" sldId="280"/>
            <ac:picMk id="20" creationId="{99E57826-C5B6-1FC2-18BC-D0D0F7A2CBA6}"/>
          </ac:picMkLst>
        </pc:picChg>
        <pc:cxnChg chg="mod">
          <ac:chgData name="Aitor Ibarra Ibaibarriaga" userId="3a47150d-5dc8-4c96-a083-44b339f50d43" providerId="ADAL" clId="{47A32B9F-0589-0A40-AF21-CACB870F3AC7}" dt="2023-11-05T17:47:35.605" v="915" actId="1037"/>
          <ac:cxnSpMkLst>
            <pc:docMk/>
            <pc:sldMk cId="3667539138" sldId="280"/>
            <ac:cxnSpMk id="12" creationId="{7D109959-C0DB-7EEE-FD98-91F36FCCFD56}"/>
          </ac:cxnSpMkLst>
        </pc:cxnChg>
        <pc:cxnChg chg="mod">
          <ac:chgData name="Aitor Ibarra Ibaibarriaga" userId="3a47150d-5dc8-4c96-a083-44b339f50d43" providerId="ADAL" clId="{47A32B9F-0589-0A40-AF21-CACB870F3AC7}" dt="2023-11-05T17:47:35.605" v="915" actId="1037"/>
          <ac:cxnSpMkLst>
            <pc:docMk/>
            <pc:sldMk cId="3667539138" sldId="280"/>
            <ac:cxnSpMk id="14" creationId="{6FBA970D-7783-4D61-A00C-7772CC5CCEED}"/>
          </ac:cxnSpMkLst>
        </pc:cxnChg>
      </pc:sldChg>
      <pc:sldChg chg="delSp modSp mod delAnim">
        <pc:chgData name="Aitor Ibarra Ibaibarriaga" userId="3a47150d-5dc8-4c96-a083-44b339f50d43" providerId="ADAL" clId="{47A32B9F-0589-0A40-AF21-CACB870F3AC7}" dt="2023-11-07T05:36:58.286" v="1715"/>
        <pc:sldMkLst>
          <pc:docMk/>
          <pc:sldMk cId="2697928651" sldId="281"/>
        </pc:sldMkLst>
        <pc:spChg chg="mod">
          <ac:chgData name="Aitor Ibarra Ibaibarriaga" userId="3a47150d-5dc8-4c96-a083-44b339f50d43" providerId="ADAL" clId="{47A32B9F-0589-0A40-AF21-CACB870F3AC7}" dt="2023-11-07T05:36:58.286" v="1715"/>
          <ac:spMkLst>
            <pc:docMk/>
            <pc:sldMk cId="2697928651" sldId="281"/>
            <ac:spMk id="2" creationId="{FFD91CCA-DBBA-354B-BEDE-98875EADB22C}"/>
          </ac:spMkLst>
        </pc:spChg>
        <pc:spChg chg="del">
          <ac:chgData name="Aitor Ibarra Ibaibarriaga" userId="3a47150d-5dc8-4c96-a083-44b339f50d43" providerId="ADAL" clId="{47A32B9F-0589-0A40-AF21-CACB870F3AC7}" dt="2023-11-07T05:36:21.283" v="1714" actId="478"/>
          <ac:spMkLst>
            <pc:docMk/>
            <pc:sldMk cId="2697928651" sldId="281"/>
            <ac:spMk id="4" creationId="{6BF094E9-71B6-5988-A2D0-F546B9D93A04}"/>
          </ac:spMkLst>
        </pc:spChg>
      </pc:sldChg>
      <pc:sldChg chg="addSp delSp modSp del mod delAnim modAnim">
        <pc:chgData name="Aitor Ibarra Ibaibarriaga" userId="3a47150d-5dc8-4c96-a083-44b339f50d43" providerId="ADAL" clId="{47A32B9F-0589-0A40-AF21-CACB870F3AC7}" dt="2023-11-07T15:41:44.494" v="3278" actId="2696"/>
        <pc:sldMkLst>
          <pc:docMk/>
          <pc:sldMk cId="3081137912" sldId="282"/>
        </pc:sldMkLst>
        <pc:spChg chg="mod">
          <ac:chgData name="Aitor Ibarra Ibaibarriaga" userId="3a47150d-5dc8-4c96-a083-44b339f50d43" providerId="ADAL" clId="{47A32B9F-0589-0A40-AF21-CACB870F3AC7}" dt="2023-11-07T06:11:11.457" v="2269" actId="14100"/>
          <ac:spMkLst>
            <pc:docMk/>
            <pc:sldMk cId="3081137912" sldId="282"/>
            <ac:spMk id="3" creationId="{34D28D9A-ED6F-5640-8876-D3CF2D0EE117}"/>
          </ac:spMkLst>
        </pc:spChg>
        <pc:spChg chg="del">
          <ac:chgData name="Aitor Ibarra Ibaibarriaga" userId="3a47150d-5dc8-4c96-a083-44b339f50d43" providerId="ADAL" clId="{47A32B9F-0589-0A40-AF21-CACB870F3AC7}" dt="2023-11-05T17:44:58.256" v="732" actId="478"/>
          <ac:spMkLst>
            <pc:docMk/>
            <pc:sldMk cId="3081137912" sldId="282"/>
            <ac:spMk id="4" creationId="{E089DC63-D5D7-1512-B2C1-8453A1D6E06B}"/>
          </ac:spMkLst>
        </pc:spChg>
        <pc:spChg chg="add del mod">
          <ac:chgData name="Aitor Ibarra Ibaibarriaga" userId="3a47150d-5dc8-4c96-a083-44b339f50d43" providerId="ADAL" clId="{47A32B9F-0589-0A40-AF21-CACB870F3AC7}" dt="2023-11-05T17:44:30.238" v="691" actId="478"/>
          <ac:spMkLst>
            <pc:docMk/>
            <pc:sldMk cId="3081137912" sldId="282"/>
            <ac:spMk id="5" creationId="{3CF8B4A4-4F2B-DE48-0DE7-E48E8761A416}"/>
          </ac:spMkLst>
        </pc:spChg>
        <pc:spChg chg="add del mod">
          <ac:chgData name="Aitor Ibarra Ibaibarriaga" userId="3a47150d-5dc8-4c96-a083-44b339f50d43" providerId="ADAL" clId="{47A32B9F-0589-0A40-AF21-CACB870F3AC7}" dt="2023-11-05T17:44:30.238" v="691" actId="478"/>
          <ac:spMkLst>
            <pc:docMk/>
            <pc:sldMk cId="3081137912" sldId="282"/>
            <ac:spMk id="6" creationId="{E7F38D55-F164-4C6B-D0E9-78D0F4DD8276}"/>
          </ac:spMkLst>
        </pc:spChg>
        <pc:spChg chg="add del mod">
          <ac:chgData name="Aitor Ibarra Ibaibarriaga" userId="3a47150d-5dc8-4c96-a083-44b339f50d43" providerId="ADAL" clId="{47A32B9F-0589-0A40-AF21-CACB870F3AC7}" dt="2023-11-05T17:44:30.238" v="691" actId="478"/>
          <ac:spMkLst>
            <pc:docMk/>
            <pc:sldMk cId="3081137912" sldId="282"/>
            <ac:spMk id="8" creationId="{1C20C874-236C-1791-C5C2-BFCE20667383}"/>
          </ac:spMkLst>
        </pc:spChg>
        <pc:spChg chg="mod">
          <ac:chgData name="Aitor Ibarra Ibaibarriaga" userId="3a47150d-5dc8-4c96-a083-44b339f50d43" providerId="ADAL" clId="{47A32B9F-0589-0A40-AF21-CACB870F3AC7}" dt="2023-11-07T06:06:56.098" v="2106" actId="14100"/>
          <ac:spMkLst>
            <pc:docMk/>
            <pc:sldMk cId="3081137912" sldId="282"/>
            <ac:spMk id="9" creationId="{F287AE2B-A388-1208-625E-8122AA56D8A9}"/>
          </ac:spMkLst>
        </pc:spChg>
        <pc:spChg chg="add del mod">
          <ac:chgData name="Aitor Ibarra Ibaibarriaga" userId="3a47150d-5dc8-4c96-a083-44b339f50d43" providerId="ADAL" clId="{47A32B9F-0589-0A40-AF21-CACB870F3AC7}" dt="2023-11-05T17:44:30.238" v="691" actId="478"/>
          <ac:spMkLst>
            <pc:docMk/>
            <pc:sldMk cId="3081137912" sldId="282"/>
            <ac:spMk id="10" creationId="{799FE912-264D-7A3F-2BE7-0D644119A011}"/>
          </ac:spMkLst>
        </pc:spChg>
        <pc:spChg chg="add del mod">
          <ac:chgData name="Aitor Ibarra Ibaibarriaga" userId="3a47150d-5dc8-4c96-a083-44b339f50d43" providerId="ADAL" clId="{47A32B9F-0589-0A40-AF21-CACB870F3AC7}" dt="2023-11-05T17:44:30.238" v="691" actId="478"/>
          <ac:spMkLst>
            <pc:docMk/>
            <pc:sldMk cId="3081137912" sldId="282"/>
            <ac:spMk id="11" creationId="{3ABD2316-B06E-F168-272E-04EC0E6F1169}"/>
          </ac:spMkLst>
        </pc:spChg>
        <pc:spChg chg="del mod">
          <ac:chgData name="Aitor Ibarra Ibaibarriaga" userId="3a47150d-5dc8-4c96-a083-44b339f50d43" providerId="ADAL" clId="{47A32B9F-0589-0A40-AF21-CACB870F3AC7}" dt="2023-11-07T05:50:15.659" v="1915" actId="478"/>
          <ac:spMkLst>
            <pc:docMk/>
            <pc:sldMk cId="3081137912" sldId="282"/>
            <ac:spMk id="12" creationId="{8C837B25-A258-E56C-191D-7D1F0C782EFE}"/>
          </ac:spMkLst>
        </pc:spChg>
        <pc:spChg chg="del">
          <ac:chgData name="Aitor Ibarra Ibaibarriaga" userId="3a47150d-5dc8-4c96-a083-44b339f50d43" providerId="ADAL" clId="{47A32B9F-0589-0A40-AF21-CACB870F3AC7}" dt="2023-11-07T05:50:13.409" v="1914" actId="478"/>
          <ac:spMkLst>
            <pc:docMk/>
            <pc:sldMk cId="3081137912" sldId="282"/>
            <ac:spMk id="13" creationId="{247473F2-0A8A-650F-0F0F-4BC3A058F136}"/>
          </ac:spMkLst>
        </pc:spChg>
        <pc:spChg chg="add del mod">
          <ac:chgData name="Aitor Ibarra Ibaibarriaga" userId="3a47150d-5dc8-4c96-a083-44b339f50d43" providerId="ADAL" clId="{47A32B9F-0589-0A40-AF21-CACB870F3AC7}" dt="2023-11-05T17:44:30.238" v="691" actId="478"/>
          <ac:spMkLst>
            <pc:docMk/>
            <pc:sldMk cId="3081137912" sldId="282"/>
            <ac:spMk id="14" creationId="{C6386D16-A94B-2FBF-43A1-16567370548E}"/>
          </ac:spMkLst>
        </pc:spChg>
        <pc:spChg chg="add mod">
          <ac:chgData name="Aitor Ibarra Ibaibarriaga" userId="3a47150d-5dc8-4c96-a083-44b339f50d43" providerId="ADAL" clId="{47A32B9F-0589-0A40-AF21-CACB870F3AC7}" dt="2023-11-07T05:37:14.821" v="1724" actId="20577"/>
          <ac:spMkLst>
            <pc:docMk/>
            <pc:sldMk cId="3081137912" sldId="282"/>
            <ac:spMk id="15" creationId="{1BA93829-AC51-F5F8-9482-F930C648DF42}"/>
          </ac:spMkLst>
        </pc:spChg>
        <pc:spChg chg="add mod">
          <ac:chgData name="Aitor Ibarra Ibaibarriaga" userId="3a47150d-5dc8-4c96-a083-44b339f50d43" providerId="ADAL" clId="{47A32B9F-0589-0A40-AF21-CACB870F3AC7}" dt="2023-11-07T05:37:06.878" v="1718" actId="20577"/>
          <ac:spMkLst>
            <pc:docMk/>
            <pc:sldMk cId="3081137912" sldId="282"/>
            <ac:spMk id="16" creationId="{9D22BE5D-D964-5253-2932-971BAECB717A}"/>
          </ac:spMkLst>
        </pc:spChg>
        <pc:spChg chg="add mod">
          <ac:chgData name="Aitor Ibarra Ibaibarriaga" userId="3a47150d-5dc8-4c96-a083-44b339f50d43" providerId="ADAL" clId="{47A32B9F-0589-0A40-AF21-CACB870F3AC7}" dt="2023-11-07T05:37:18.752" v="1726" actId="20577"/>
          <ac:spMkLst>
            <pc:docMk/>
            <pc:sldMk cId="3081137912" sldId="282"/>
            <ac:spMk id="17" creationId="{A90223BE-AEFC-92A8-B0F0-587CFDC6D36D}"/>
          </ac:spMkLst>
        </pc:spChg>
        <pc:spChg chg="add mod">
          <ac:chgData name="Aitor Ibarra Ibaibarriaga" userId="3a47150d-5dc8-4c96-a083-44b339f50d43" providerId="ADAL" clId="{47A32B9F-0589-0A40-AF21-CACB870F3AC7}" dt="2023-11-07T05:37:26.321" v="1732" actId="20577"/>
          <ac:spMkLst>
            <pc:docMk/>
            <pc:sldMk cId="3081137912" sldId="282"/>
            <ac:spMk id="18" creationId="{1858D9DE-C18F-4803-6731-58863526470B}"/>
          </ac:spMkLst>
        </pc:spChg>
        <pc:spChg chg="add mod">
          <ac:chgData name="Aitor Ibarra Ibaibarriaga" userId="3a47150d-5dc8-4c96-a083-44b339f50d43" providerId="ADAL" clId="{47A32B9F-0589-0A40-AF21-CACB870F3AC7}" dt="2023-11-07T05:37:54.373" v="1741" actId="20577"/>
          <ac:spMkLst>
            <pc:docMk/>
            <pc:sldMk cId="3081137912" sldId="282"/>
            <ac:spMk id="19" creationId="{507BDC47-D6D5-8067-B605-BE0B681EFFE4}"/>
          </ac:spMkLst>
        </pc:spChg>
        <pc:spChg chg="add del mod">
          <ac:chgData name="Aitor Ibarra Ibaibarriaga" userId="3a47150d-5dc8-4c96-a083-44b339f50d43" providerId="ADAL" clId="{47A32B9F-0589-0A40-AF21-CACB870F3AC7}" dt="2023-11-07T05:37:58.437" v="1742" actId="478"/>
          <ac:spMkLst>
            <pc:docMk/>
            <pc:sldMk cId="3081137912" sldId="282"/>
            <ac:spMk id="20" creationId="{9F05F865-CA39-73BA-6AED-EFD0911F9270}"/>
          </ac:spMkLst>
        </pc:spChg>
        <pc:spChg chg="add mod">
          <ac:chgData name="Aitor Ibarra Ibaibarriaga" userId="3a47150d-5dc8-4c96-a083-44b339f50d43" providerId="ADAL" clId="{47A32B9F-0589-0A40-AF21-CACB870F3AC7}" dt="2023-11-07T06:12:06.685" v="2276" actId="20577"/>
          <ac:spMkLst>
            <pc:docMk/>
            <pc:sldMk cId="3081137912" sldId="282"/>
            <ac:spMk id="23" creationId="{FDFB577F-1557-6103-ECF0-C277C3C9F97C}"/>
          </ac:spMkLst>
        </pc:spChg>
        <pc:picChg chg="del mod">
          <ac:chgData name="Aitor Ibarra Ibaibarriaga" userId="3a47150d-5dc8-4c96-a083-44b339f50d43" providerId="ADAL" clId="{47A32B9F-0589-0A40-AF21-CACB870F3AC7}" dt="2023-11-07T05:42:49.618" v="1800" actId="478"/>
          <ac:picMkLst>
            <pc:docMk/>
            <pc:sldMk cId="3081137912" sldId="282"/>
            <ac:picMk id="7" creationId="{1F507CDB-2B9F-B556-E0A0-B06C66C59D07}"/>
          </ac:picMkLst>
        </pc:picChg>
        <pc:picChg chg="add mod">
          <ac:chgData name="Aitor Ibarra Ibaibarriaga" userId="3a47150d-5dc8-4c96-a083-44b339f50d43" providerId="ADAL" clId="{47A32B9F-0589-0A40-AF21-CACB870F3AC7}" dt="2023-11-07T05:42:58.692" v="1802" actId="1076"/>
          <ac:picMkLst>
            <pc:docMk/>
            <pc:sldMk cId="3081137912" sldId="282"/>
            <ac:picMk id="22" creationId="{28367B7E-6585-C508-AD3C-D1B153CE9A12}"/>
          </ac:picMkLst>
        </pc:picChg>
      </pc:sldChg>
      <pc:sldChg chg="del mod ord modShow">
        <pc:chgData name="Aitor Ibarra Ibaibarriaga" userId="3a47150d-5dc8-4c96-a083-44b339f50d43" providerId="ADAL" clId="{47A32B9F-0589-0A40-AF21-CACB870F3AC7}" dt="2023-11-07T05:39:48.816" v="1791" actId="2696"/>
        <pc:sldMkLst>
          <pc:docMk/>
          <pc:sldMk cId="3102430580" sldId="284"/>
        </pc:sldMkLst>
      </pc:sldChg>
      <pc:sldChg chg="addSp delSp modSp add del mod">
        <pc:chgData name="Aitor Ibarra Ibaibarriaga" userId="3a47150d-5dc8-4c96-a083-44b339f50d43" providerId="ADAL" clId="{47A32B9F-0589-0A40-AF21-CACB870F3AC7}" dt="2023-11-07T15:53:52.540" v="3281" actId="2696"/>
        <pc:sldMkLst>
          <pc:docMk/>
          <pc:sldMk cId="1004069741" sldId="285"/>
        </pc:sldMkLst>
        <pc:spChg chg="add del mod">
          <ac:chgData name="Aitor Ibarra Ibaibarriaga" userId="3a47150d-5dc8-4c96-a083-44b339f50d43" providerId="ADAL" clId="{47A32B9F-0589-0A40-AF21-CACB870F3AC7}" dt="2023-11-05T17:44:13.748" v="688" actId="478"/>
          <ac:spMkLst>
            <pc:docMk/>
            <pc:sldMk cId="1004069741" sldId="285"/>
            <ac:spMk id="5" creationId="{9E7D8F04-D2F0-A1B2-020F-A4F07B4B0F3C}"/>
          </ac:spMkLst>
        </pc:spChg>
        <pc:spChg chg="add del mod">
          <ac:chgData name="Aitor Ibarra Ibaibarriaga" userId="3a47150d-5dc8-4c96-a083-44b339f50d43" providerId="ADAL" clId="{47A32B9F-0589-0A40-AF21-CACB870F3AC7}" dt="2023-11-05T17:44:13.748" v="688" actId="478"/>
          <ac:spMkLst>
            <pc:docMk/>
            <pc:sldMk cId="1004069741" sldId="285"/>
            <ac:spMk id="6" creationId="{E3AD0949-A4BE-3E5B-4113-C8DDFD1F8D8B}"/>
          </ac:spMkLst>
        </pc:spChg>
        <pc:spChg chg="add del mod">
          <ac:chgData name="Aitor Ibarra Ibaibarriaga" userId="3a47150d-5dc8-4c96-a083-44b339f50d43" providerId="ADAL" clId="{47A32B9F-0589-0A40-AF21-CACB870F3AC7}" dt="2023-11-05T17:44:13.748" v="688" actId="478"/>
          <ac:spMkLst>
            <pc:docMk/>
            <pc:sldMk cId="1004069741" sldId="285"/>
            <ac:spMk id="7" creationId="{24BBA2D1-5666-6D62-958A-E4B5B72300A9}"/>
          </ac:spMkLst>
        </pc:spChg>
        <pc:spChg chg="add del mod">
          <ac:chgData name="Aitor Ibarra Ibaibarriaga" userId="3a47150d-5dc8-4c96-a083-44b339f50d43" providerId="ADAL" clId="{47A32B9F-0589-0A40-AF21-CACB870F3AC7}" dt="2023-11-05T17:44:13.748" v="688" actId="478"/>
          <ac:spMkLst>
            <pc:docMk/>
            <pc:sldMk cId="1004069741" sldId="285"/>
            <ac:spMk id="10" creationId="{CE3FD984-A860-95A6-80B3-B5BAE00F606C}"/>
          </ac:spMkLst>
        </pc:spChg>
        <pc:spChg chg="add del mod">
          <ac:chgData name="Aitor Ibarra Ibaibarriaga" userId="3a47150d-5dc8-4c96-a083-44b339f50d43" providerId="ADAL" clId="{47A32B9F-0589-0A40-AF21-CACB870F3AC7}" dt="2023-11-05T17:44:13.748" v="688" actId="478"/>
          <ac:spMkLst>
            <pc:docMk/>
            <pc:sldMk cId="1004069741" sldId="285"/>
            <ac:spMk id="11" creationId="{524F24A1-A5E5-FCD5-C73A-E74FA5E86FC7}"/>
          </ac:spMkLst>
        </pc:spChg>
        <pc:spChg chg="add del mod">
          <ac:chgData name="Aitor Ibarra Ibaibarriaga" userId="3a47150d-5dc8-4c96-a083-44b339f50d43" providerId="ADAL" clId="{47A32B9F-0589-0A40-AF21-CACB870F3AC7}" dt="2023-11-05T17:44:13.748" v="688" actId="478"/>
          <ac:spMkLst>
            <pc:docMk/>
            <pc:sldMk cId="1004069741" sldId="285"/>
            <ac:spMk id="16" creationId="{91C36013-2117-84CA-8814-EA640D388531}"/>
          </ac:spMkLst>
        </pc:spChg>
        <pc:spChg chg="add del mod">
          <ac:chgData name="Aitor Ibarra Ibaibarriaga" userId="3a47150d-5dc8-4c96-a083-44b339f50d43" providerId="ADAL" clId="{47A32B9F-0589-0A40-AF21-CACB870F3AC7}" dt="2023-11-05T17:37:40.006" v="432" actId="478"/>
          <ac:spMkLst>
            <pc:docMk/>
            <pc:sldMk cId="1004069741" sldId="285"/>
            <ac:spMk id="18" creationId="{51D85F34-10A9-85AF-BFC0-77417E7B61ED}"/>
          </ac:spMkLst>
        </pc:spChg>
        <pc:spChg chg="add mod">
          <ac:chgData name="Aitor Ibarra Ibaibarriaga" userId="3a47150d-5dc8-4c96-a083-44b339f50d43" providerId="ADAL" clId="{47A32B9F-0589-0A40-AF21-CACB870F3AC7}" dt="2023-11-07T05:38:16.963" v="1747" actId="20577"/>
          <ac:spMkLst>
            <pc:docMk/>
            <pc:sldMk cId="1004069741" sldId="285"/>
            <ac:spMk id="22" creationId="{3F227390-537D-387B-81E8-85963FEDE736}"/>
          </ac:spMkLst>
        </pc:spChg>
        <pc:spChg chg="add mod">
          <ac:chgData name="Aitor Ibarra Ibaibarriaga" userId="3a47150d-5dc8-4c96-a083-44b339f50d43" providerId="ADAL" clId="{47A32B9F-0589-0A40-AF21-CACB870F3AC7}" dt="2023-11-07T05:38:14.070" v="1745" actId="20577"/>
          <ac:spMkLst>
            <pc:docMk/>
            <pc:sldMk cId="1004069741" sldId="285"/>
            <ac:spMk id="25" creationId="{05B871CF-A316-6E92-C347-E80DCEBCA2A4}"/>
          </ac:spMkLst>
        </pc:spChg>
        <pc:spChg chg="add mod">
          <ac:chgData name="Aitor Ibarra Ibaibarriaga" userId="3a47150d-5dc8-4c96-a083-44b339f50d43" providerId="ADAL" clId="{47A32B9F-0589-0A40-AF21-CACB870F3AC7}" dt="2023-11-07T05:38:20.861" v="1749" actId="20577"/>
          <ac:spMkLst>
            <pc:docMk/>
            <pc:sldMk cId="1004069741" sldId="285"/>
            <ac:spMk id="27" creationId="{2728EC66-2DAA-C7E4-E719-45BBE85203F1}"/>
          </ac:spMkLst>
        </pc:spChg>
        <pc:spChg chg="add mod">
          <ac:chgData name="Aitor Ibarra Ibaibarriaga" userId="3a47150d-5dc8-4c96-a083-44b339f50d43" providerId="ADAL" clId="{47A32B9F-0589-0A40-AF21-CACB870F3AC7}" dt="2023-11-07T05:38:26.872" v="1755" actId="20577"/>
          <ac:spMkLst>
            <pc:docMk/>
            <pc:sldMk cId="1004069741" sldId="285"/>
            <ac:spMk id="28" creationId="{2DCE719C-B10D-CD69-1AF8-DE3B6C047949}"/>
          </ac:spMkLst>
        </pc:spChg>
        <pc:spChg chg="add mod">
          <ac:chgData name="Aitor Ibarra Ibaibarriaga" userId="3a47150d-5dc8-4c96-a083-44b339f50d43" providerId="ADAL" clId="{47A32B9F-0589-0A40-AF21-CACB870F3AC7}" dt="2023-11-07T05:38:29.433" v="1757" actId="20577"/>
          <ac:spMkLst>
            <pc:docMk/>
            <pc:sldMk cId="1004069741" sldId="285"/>
            <ac:spMk id="29" creationId="{09F54BEE-BCA0-82D9-2222-F72FBD8865B2}"/>
          </ac:spMkLst>
        </pc:spChg>
        <pc:spChg chg="add del mod">
          <ac:chgData name="Aitor Ibarra Ibaibarriaga" userId="3a47150d-5dc8-4c96-a083-44b339f50d43" providerId="ADAL" clId="{47A32B9F-0589-0A40-AF21-CACB870F3AC7}" dt="2023-11-07T05:39:28.646" v="1787" actId="478"/>
          <ac:spMkLst>
            <pc:docMk/>
            <pc:sldMk cId="1004069741" sldId="285"/>
            <ac:spMk id="30" creationId="{6CFED3F4-7470-062C-9E29-C4D36870F3CC}"/>
          </ac:spMkLst>
        </pc:spChg>
        <pc:grpChg chg="mod">
          <ac:chgData name="Aitor Ibarra Ibaibarriaga" userId="3a47150d-5dc8-4c96-a083-44b339f50d43" providerId="ADAL" clId="{47A32B9F-0589-0A40-AF21-CACB870F3AC7}" dt="2023-11-05T17:37:44.205" v="438" actId="1036"/>
          <ac:grpSpMkLst>
            <pc:docMk/>
            <pc:sldMk cId="1004069741" sldId="285"/>
            <ac:grpSpMk id="20" creationId="{70150BC3-CCEE-1AAF-1169-24549301F79E}"/>
          </ac:grpSpMkLst>
        </pc:grpChg>
        <pc:picChg chg="mod">
          <ac:chgData name="Aitor Ibarra Ibaibarriaga" userId="3a47150d-5dc8-4c96-a083-44b339f50d43" providerId="ADAL" clId="{47A32B9F-0589-0A40-AF21-CACB870F3AC7}" dt="2023-11-05T17:36:36.766" v="425" actId="1036"/>
          <ac:picMkLst>
            <pc:docMk/>
            <pc:sldMk cId="1004069741" sldId="285"/>
            <ac:picMk id="23" creationId="{2266314E-6635-42C7-C3C4-8E37356E47EA}"/>
          </ac:picMkLst>
        </pc:picChg>
        <pc:picChg chg="mod">
          <ac:chgData name="Aitor Ibarra Ibaibarriaga" userId="3a47150d-5dc8-4c96-a083-44b339f50d43" providerId="ADAL" clId="{47A32B9F-0589-0A40-AF21-CACB870F3AC7}" dt="2023-11-07T06:01:00.576" v="2015" actId="1076"/>
          <ac:picMkLst>
            <pc:docMk/>
            <pc:sldMk cId="1004069741" sldId="285"/>
            <ac:picMk id="24" creationId="{DFB18842-AC36-4150-3D7C-760861F9E029}"/>
          </ac:picMkLst>
        </pc:picChg>
        <pc:picChg chg="mod">
          <ac:chgData name="Aitor Ibarra Ibaibarriaga" userId="3a47150d-5dc8-4c96-a083-44b339f50d43" providerId="ADAL" clId="{47A32B9F-0589-0A40-AF21-CACB870F3AC7}" dt="2023-11-05T17:36:30.353" v="421" actId="14100"/>
          <ac:picMkLst>
            <pc:docMk/>
            <pc:sldMk cId="1004069741" sldId="285"/>
            <ac:picMk id="26" creationId="{CAB3BDD4-4DFF-7D9F-B537-EB5A955421CF}"/>
          </ac:picMkLst>
        </pc:picChg>
      </pc:sldChg>
      <pc:sldChg chg="addSp delSp modSp add del mod delAnim">
        <pc:chgData name="Aitor Ibarra Ibaibarriaga" userId="3a47150d-5dc8-4c96-a083-44b339f50d43" providerId="ADAL" clId="{47A32B9F-0589-0A40-AF21-CACB870F3AC7}" dt="2023-11-05T17:58:20.460" v="1600" actId="2696"/>
        <pc:sldMkLst>
          <pc:docMk/>
          <pc:sldMk cId="1611748641" sldId="286"/>
        </pc:sldMkLst>
        <pc:spChg chg="del mod">
          <ac:chgData name="Aitor Ibarra Ibaibarriaga" userId="3a47150d-5dc8-4c96-a083-44b339f50d43" providerId="ADAL" clId="{47A32B9F-0589-0A40-AF21-CACB870F3AC7}" dt="2023-11-05T17:35:52.189" v="417" actId="478"/>
          <ac:spMkLst>
            <pc:docMk/>
            <pc:sldMk cId="1611748641" sldId="286"/>
            <ac:spMk id="3" creationId="{34D28D9A-ED6F-5640-8876-D3CF2D0EE117}"/>
          </ac:spMkLst>
        </pc:spChg>
        <pc:spChg chg="add del mod">
          <ac:chgData name="Aitor Ibarra Ibaibarriaga" userId="3a47150d-5dc8-4c96-a083-44b339f50d43" providerId="ADAL" clId="{47A32B9F-0589-0A40-AF21-CACB870F3AC7}" dt="2023-11-05T16:55:05.279" v="165"/>
          <ac:spMkLst>
            <pc:docMk/>
            <pc:sldMk cId="1611748641" sldId="286"/>
            <ac:spMk id="4" creationId="{C4EEDA93-D9B9-F1E4-9972-868F529E13AF}"/>
          </ac:spMkLst>
        </pc:spChg>
        <pc:spChg chg="add del mod">
          <ac:chgData name="Aitor Ibarra Ibaibarriaga" userId="3a47150d-5dc8-4c96-a083-44b339f50d43" providerId="ADAL" clId="{47A32B9F-0589-0A40-AF21-CACB870F3AC7}" dt="2023-11-05T17:09:38.662" v="186" actId="478"/>
          <ac:spMkLst>
            <pc:docMk/>
            <pc:sldMk cId="1611748641" sldId="286"/>
            <ac:spMk id="5" creationId="{4732E9D0-2BDA-E127-78FD-F5DE6D9ED0E2}"/>
          </ac:spMkLst>
        </pc:spChg>
        <pc:spChg chg="del">
          <ac:chgData name="Aitor Ibarra Ibaibarriaga" userId="3a47150d-5dc8-4c96-a083-44b339f50d43" providerId="ADAL" clId="{47A32B9F-0589-0A40-AF21-CACB870F3AC7}" dt="2023-11-05T16:54:18.238" v="152" actId="478"/>
          <ac:spMkLst>
            <pc:docMk/>
            <pc:sldMk cId="1611748641" sldId="286"/>
            <ac:spMk id="6" creationId="{7E5A0C72-D6FE-892E-4129-F0CFF1393463}"/>
          </ac:spMkLst>
        </pc:spChg>
        <pc:spChg chg="add mod">
          <ac:chgData name="Aitor Ibarra Ibaibarriaga" userId="3a47150d-5dc8-4c96-a083-44b339f50d43" providerId="ADAL" clId="{47A32B9F-0589-0A40-AF21-CACB870F3AC7}" dt="2023-11-05T17:09:54.866" v="187" actId="164"/>
          <ac:spMkLst>
            <pc:docMk/>
            <pc:sldMk cId="1611748641" sldId="286"/>
            <ac:spMk id="7" creationId="{DCF0F24A-9EE0-93B7-C480-BD7780B1DC31}"/>
          </ac:spMkLst>
        </pc:spChg>
        <pc:spChg chg="del">
          <ac:chgData name="Aitor Ibarra Ibaibarriaga" userId="3a47150d-5dc8-4c96-a083-44b339f50d43" providerId="ADAL" clId="{47A32B9F-0589-0A40-AF21-CACB870F3AC7}" dt="2023-11-05T16:54:23.608" v="153" actId="478"/>
          <ac:spMkLst>
            <pc:docMk/>
            <pc:sldMk cId="1611748641" sldId="286"/>
            <ac:spMk id="9" creationId="{78D568CA-318D-DAD6-7A53-4039BC81A5D5}"/>
          </ac:spMkLst>
        </pc:spChg>
        <pc:spChg chg="del">
          <ac:chgData name="Aitor Ibarra Ibaibarriaga" userId="3a47150d-5dc8-4c96-a083-44b339f50d43" providerId="ADAL" clId="{47A32B9F-0589-0A40-AF21-CACB870F3AC7}" dt="2023-11-05T16:54:23.608" v="153" actId="478"/>
          <ac:spMkLst>
            <pc:docMk/>
            <pc:sldMk cId="1611748641" sldId="286"/>
            <ac:spMk id="10" creationId="{6C8574AF-2C5C-B089-DA18-08850B894033}"/>
          </ac:spMkLst>
        </pc:spChg>
        <pc:spChg chg="del mod">
          <ac:chgData name="Aitor Ibarra Ibaibarriaga" userId="3a47150d-5dc8-4c96-a083-44b339f50d43" providerId="ADAL" clId="{47A32B9F-0589-0A40-AF21-CACB870F3AC7}" dt="2023-11-05T16:54:56.704" v="160"/>
          <ac:spMkLst>
            <pc:docMk/>
            <pc:sldMk cId="1611748641" sldId="286"/>
            <ac:spMk id="11" creationId="{D6D8608E-499B-27F4-6859-CFFFCBE76EDE}"/>
          </ac:spMkLst>
        </pc:spChg>
        <pc:spChg chg="del">
          <ac:chgData name="Aitor Ibarra Ibaibarriaga" userId="3a47150d-5dc8-4c96-a083-44b339f50d43" providerId="ADAL" clId="{47A32B9F-0589-0A40-AF21-CACB870F3AC7}" dt="2023-11-05T16:54:36.614" v="154" actId="478"/>
          <ac:spMkLst>
            <pc:docMk/>
            <pc:sldMk cId="1611748641" sldId="286"/>
            <ac:spMk id="12" creationId="{A329F6E0-C641-CA1E-5B1A-666F1F528FC6}"/>
          </ac:spMkLst>
        </pc:spChg>
        <pc:spChg chg="del">
          <ac:chgData name="Aitor Ibarra Ibaibarriaga" userId="3a47150d-5dc8-4c96-a083-44b339f50d43" providerId="ADAL" clId="{47A32B9F-0589-0A40-AF21-CACB870F3AC7}" dt="2023-11-05T16:54:36.614" v="154" actId="478"/>
          <ac:spMkLst>
            <pc:docMk/>
            <pc:sldMk cId="1611748641" sldId="286"/>
            <ac:spMk id="13" creationId="{35BFA621-706D-DA28-64E5-29F4E34E5D62}"/>
          </ac:spMkLst>
        </pc:spChg>
        <pc:spChg chg="add mod">
          <ac:chgData name="Aitor Ibarra Ibaibarriaga" userId="3a47150d-5dc8-4c96-a083-44b339f50d43" providerId="ADAL" clId="{47A32B9F-0589-0A40-AF21-CACB870F3AC7}" dt="2023-11-05T17:09:54.866" v="187" actId="164"/>
          <ac:spMkLst>
            <pc:docMk/>
            <pc:sldMk cId="1611748641" sldId="286"/>
            <ac:spMk id="14" creationId="{D18B0DD8-0E72-3D3D-78A1-EC93F9B14AAE}"/>
          </ac:spMkLst>
        </pc:spChg>
        <pc:spChg chg="del">
          <ac:chgData name="Aitor Ibarra Ibaibarriaga" userId="3a47150d-5dc8-4c96-a083-44b339f50d43" providerId="ADAL" clId="{47A32B9F-0589-0A40-AF21-CACB870F3AC7}" dt="2023-11-05T16:54:23.608" v="153" actId="478"/>
          <ac:spMkLst>
            <pc:docMk/>
            <pc:sldMk cId="1611748641" sldId="286"/>
            <ac:spMk id="15" creationId="{AD7DBB44-A9C5-D882-4886-02993DF807C4}"/>
          </ac:spMkLst>
        </pc:spChg>
        <pc:spChg chg="del">
          <ac:chgData name="Aitor Ibarra Ibaibarriaga" userId="3a47150d-5dc8-4c96-a083-44b339f50d43" providerId="ADAL" clId="{47A32B9F-0589-0A40-AF21-CACB870F3AC7}" dt="2023-11-05T16:54:23.608" v="153" actId="478"/>
          <ac:spMkLst>
            <pc:docMk/>
            <pc:sldMk cId="1611748641" sldId="286"/>
            <ac:spMk id="17" creationId="{CFE79BE1-D8CC-8415-C956-8ABB0A7B70D8}"/>
          </ac:spMkLst>
        </pc:spChg>
        <pc:spChg chg="del">
          <ac:chgData name="Aitor Ibarra Ibaibarriaga" userId="3a47150d-5dc8-4c96-a083-44b339f50d43" providerId="ADAL" clId="{47A32B9F-0589-0A40-AF21-CACB870F3AC7}" dt="2023-11-05T16:54:23.608" v="153" actId="478"/>
          <ac:spMkLst>
            <pc:docMk/>
            <pc:sldMk cId="1611748641" sldId="286"/>
            <ac:spMk id="18" creationId="{405CB68D-2E5A-FF4D-A891-39123CCEE565}"/>
          </ac:spMkLst>
        </pc:spChg>
        <pc:spChg chg="add mod">
          <ac:chgData name="Aitor Ibarra Ibaibarriaga" userId="3a47150d-5dc8-4c96-a083-44b339f50d43" providerId="ADAL" clId="{47A32B9F-0589-0A40-AF21-CACB870F3AC7}" dt="2023-11-05T17:09:54.866" v="187" actId="164"/>
          <ac:spMkLst>
            <pc:docMk/>
            <pc:sldMk cId="1611748641" sldId="286"/>
            <ac:spMk id="20" creationId="{D105DD40-AE04-653B-333A-E9AAC5024BBE}"/>
          </ac:spMkLst>
        </pc:spChg>
        <pc:spChg chg="add mod">
          <ac:chgData name="Aitor Ibarra Ibaibarriaga" userId="3a47150d-5dc8-4c96-a083-44b339f50d43" providerId="ADAL" clId="{47A32B9F-0589-0A40-AF21-CACB870F3AC7}" dt="2023-11-05T17:09:54.866" v="187" actId="164"/>
          <ac:spMkLst>
            <pc:docMk/>
            <pc:sldMk cId="1611748641" sldId="286"/>
            <ac:spMk id="21" creationId="{1FE322D1-18B1-8E09-021C-2A59AE0CBBEB}"/>
          </ac:spMkLst>
        </pc:spChg>
        <pc:spChg chg="del">
          <ac:chgData name="Aitor Ibarra Ibaibarriaga" userId="3a47150d-5dc8-4c96-a083-44b339f50d43" providerId="ADAL" clId="{47A32B9F-0589-0A40-AF21-CACB870F3AC7}" dt="2023-11-05T16:54:23.608" v="153" actId="478"/>
          <ac:spMkLst>
            <pc:docMk/>
            <pc:sldMk cId="1611748641" sldId="286"/>
            <ac:spMk id="23" creationId="{E573455A-F3D1-8D82-1BE9-0DAEAC69410C}"/>
          </ac:spMkLst>
        </pc:spChg>
        <pc:spChg chg="del">
          <ac:chgData name="Aitor Ibarra Ibaibarriaga" userId="3a47150d-5dc8-4c96-a083-44b339f50d43" providerId="ADAL" clId="{47A32B9F-0589-0A40-AF21-CACB870F3AC7}" dt="2023-11-05T16:54:23.608" v="153" actId="478"/>
          <ac:spMkLst>
            <pc:docMk/>
            <pc:sldMk cId="1611748641" sldId="286"/>
            <ac:spMk id="24" creationId="{D4A33E07-4570-788F-E5E5-BB8214E98DC0}"/>
          </ac:spMkLst>
        </pc:spChg>
        <pc:spChg chg="del">
          <ac:chgData name="Aitor Ibarra Ibaibarriaga" userId="3a47150d-5dc8-4c96-a083-44b339f50d43" providerId="ADAL" clId="{47A32B9F-0589-0A40-AF21-CACB870F3AC7}" dt="2023-11-05T16:55:10.560" v="166" actId="478"/>
          <ac:spMkLst>
            <pc:docMk/>
            <pc:sldMk cId="1611748641" sldId="286"/>
            <ac:spMk id="25" creationId="{6E037948-C196-C169-DFF7-2027E75DC884}"/>
          </ac:spMkLst>
        </pc:spChg>
        <pc:spChg chg="del">
          <ac:chgData name="Aitor Ibarra Ibaibarriaga" userId="3a47150d-5dc8-4c96-a083-44b339f50d43" providerId="ADAL" clId="{47A32B9F-0589-0A40-AF21-CACB870F3AC7}" dt="2023-11-05T16:54:23.608" v="153" actId="478"/>
          <ac:spMkLst>
            <pc:docMk/>
            <pc:sldMk cId="1611748641" sldId="286"/>
            <ac:spMk id="26" creationId="{99EAF114-89F7-7BC1-A6A6-8C8A94BBED44}"/>
          </ac:spMkLst>
        </pc:spChg>
        <pc:spChg chg="add del mod">
          <ac:chgData name="Aitor Ibarra Ibaibarriaga" userId="3a47150d-5dc8-4c96-a083-44b339f50d43" providerId="ADAL" clId="{47A32B9F-0589-0A40-AF21-CACB870F3AC7}" dt="2023-11-05T17:09:32.778" v="184"/>
          <ac:spMkLst>
            <pc:docMk/>
            <pc:sldMk cId="1611748641" sldId="286"/>
            <ac:spMk id="29" creationId="{945AE09F-6D11-B07B-740C-65304155D099}"/>
          </ac:spMkLst>
        </pc:spChg>
        <pc:spChg chg="add del mod">
          <ac:chgData name="Aitor Ibarra Ibaibarriaga" userId="3a47150d-5dc8-4c96-a083-44b339f50d43" providerId="ADAL" clId="{47A32B9F-0589-0A40-AF21-CACB870F3AC7}" dt="2023-11-05T17:09:32.778" v="184"/>
          <ac:spMkLst>
            <pc:docMk/>
            <pc:sldMk cId="1611748641" sldId="286"/>
            <ac:spMk id="30" creationId="{F08B13BA-078F-10C8-EE54-9ECB99DE5249}"/>
          </ac:spMkLst>
        </pc:spChg>
        <pc:spChg chg="del">
          <ac:chgData name="Aitor Ibarra Ibaibarriaga" userId="3a47150d-5dc8-4c96-a083-44b339f50d43" providerId="ADAL" clId="{47A32B9F-0589-0A40-AF21-CACB870F3AC7}" dt="2023-11-05T16:54:36.614" v="154" actId="478"/>
          <ac:spMkLst>
            <pc:docMk/>
            <pc:sldMk cId="1611748641" sldId="286"/>
            <ac:spMk id="31" creationId="{3E00BB09-996F-4957-22B0-4740F3374D84}"/>
          </ac:spMkLst>
        </pc:spChg>
        <pc:spChg chg="del">
          <ac:chgData name="Aitor Ibarra Ibaibarriaga" userId="3a47150d-5dc8-4c96-a083-44b339f50d43" providerId="ADAL" clId="{47A32B9F-0589-0A40-AF21-CACB870F3AC7}" dt="2023-11-05T16:54:40.709" v="155" actId="478"/>
          <ac:spMkLst>
            <pc:docMk/>
            <pc:sldMk cId="1611748641" sldId="286"/>
            <ac:spMk id="32" creationId="{92926B38-CFEE-5F1E-60B3-B926E7DBF2F4}"/>
          </ac:spMkLst>
        </pc:spChg>
        <pc:spChg chg="del">
          <ac:chgData name="Aitor Ibarra Ibaibarriaga" userId="3a47150d-5dc8-4c96-a083-44b339f50d43" providerId="ADAL" clId="{47A32B9F-0589-0A40-AF21-CACB870F3AC7}" dt="2023-11-05T16:54:40.709" v="155" actId="478"/>
          <ac:spMkLst>
            <pc:docMk/>
            <pc:sldMk cId="1611748641" sldId="286"/>
            <ac:spMk id="33" creationId="{062B2AE6-4DAA-25FA-CABA-F307F04705CE}"/>
          </ac:spMkLst>
        </pc:spChg>
        <pc:spChg chg="add del mod">
          <ac:chgData name="Aitor Ibarra Ibaibarriaga" userId="3a47150d-5dc8-4c96-a083-44b339f50d43" providerId="ADAL" clId="{47A32B9F-0589-0A40-AF21-CACB870F3AC7}" dt="2023-11-05T17:09:32.778" v="184"/>
          <ac:spMkLst>
            <pc:docMk/>
            <pc:sldMk cId="1611748641" sldId="286"/>
            <ac:spMk id="34" creationId="{4E6C6F5B-461A-218A-FFCE-431510AC63F6}"/>
          </ac:spMkLst>
        </pc:spChg>
        <pc:spChg chg="add del mod">
          <ac:chgData name="Aitor Ibarra Ibaibarriaga" userId="3a47150d-5dc8-4c96-a083-44b339f50d43" providerId="ADAL" clId="{47A32B9F-0589-0A40-AF21-CACB870F3AC7}" dt="2023-11-05T17:09:32.778" v="184"/>
          <ac:spMkLst>
            <pc:docMk/>
            <pc:sldMk cId="1611748641" sldId="286"/>
            <ac:spMk id="35" creationId="{6248C370-BF02-7BC8-44FD-560239D4E406}"/>
          </ac:spMkLst>
        </pc:spChg>
        <pc:spChg chg="del">
          <ac:chgData name="Aitor Ibarra Ibaibarriaga" userId="3a47150d-5dc8-4c96-a083-44b339f50d43" providerId="ADAL" clId="{47A32B9F-0589-0A40-AF21-CACB870F3AC7}" dt="2023-11-05T16:54:23.608" v="153" actId="478"/>
          <ac:spMkLst>
            <pc:docMk/>
            <pc:sldMk cId="1611748641" sldId="286"/>
            <ac:spMk id="39" creationId="{ED8830FD-0586-3022-B185-F50D8E6001B0}"/>
          </ac:spMkLst>
        </pc:spChg>
        <pc:spChg chg="add del mod">
          <ac:chgData name="Aitor Ibarra Ibaibarriaga" userId="3a47150d-5dc8-4c96-a083-44b339f50d43" providerId="ADAL" clId="{47A32B9F-0589-0A40-AF21-CACB870F3AC7}" dt="2023-11-05T17:09:32.778" v="184"/>
          <ac:spMkLst>
            <pc:docMk/>
            <pc:sldMk cId="1611748641" sldId="286"/>
            <ac:spMk id="40" creationId="{F86F91CE-7E84-952E-C065-1C7DB46836D9}"/>
          </ac:spMkLst>
        </pc:spChg>
        <pc:spChg chg="del">
          <ac:chgData name="Aitor Ibarra Ibaibarriaga" userId="3a47150d-5dc8-4c96-a083-44b339f50d43" providerId="ADAL" clId="{47A32B9F-0589-0A40-AF21-CACB870F3AC7}" dt="2023-11-05T16:54:23.608" v="153" actId="478"/>
          <ac:spMkLst>
            <pc:docMk/>
            <pc:sldMk cId="1611748641" sldId="286"/>
            <ac:spMk id="41" creationId="{12A67877-E5F2-0237-86CB-6ED642933CC8}"/>
          </ac:spMkLst>
        </pc:spChg>
        <pc:spChg chg="del">
          <ac:chgData name="Aitor Ibarra Ibaibarriaga" userId="3a47150d-5dc8-4c96-a083-44b339f50d43" providerId="ADAL" clId="{47A32B9F-0589-0A40-AF21-CACB870F3AC7}" dt="2023-11-05T16:54:23.608" v="153" actId="478"/>
          <ac:spMkLst>
            <pc:docMk/>
            <pc:sldMk cId="1611748641" sldId="286"/>
            <ac:spMk id="42" creationId="{F2F5AE97-AA36-BCD3-8A2C-5478E6FF5FEC}"/>
          </ac:spMkLst>
        </pc:spChg>
        <pc:spChg chg="del">
          <ac:chgData name="Aitor Ibarra Ibaibarriaga" userId="3a47150d-5dc8-4c96-a083-44b339f50d43" providerId="ADAL" clId="{47A32B9F-0589-0A40-AF21-CACB870F3AC7}" dt="2023-11-05T16:54:23.608" v="153" actId="478"/>
          <ac:spMkLst>
            <pc:docMk/>
            <pc:sldMk cId="1611748641" sldId="286"/>
            <ac:spMk id="43" creationId="{5E5F2F30-1D86-DFEE-80BA-E43ACFEE2623}"/>
          </ac:spMkLst>
        </pc:spChg>
        <pc:spChg chg="del">
          <ac:chgData name="Aitor Ibarra Ibaibarriaga" userId="3a47150d-5dc8-4c96-a083-44b339f50d43" providerId="ADAL" clId="{47A32B9F-0589-0A40-AF21-CACB870F3AC7}" dt="2023-11-05T16:54:23.608" v="153" actId="478"/>
          <ac:spMkLst>
            <pc:docMk/>
            <pc:sldMk cId="1611748641" sldId="286"/>
            <ac:spMk id="46" creationId="{644D0BF3-3CE0-3453-DB72-B31911222EA9}"/>
          </ac:spMkLst>
        </pc:spChg>
        <pc:spChg chg="del">
          <ac:chgData name="Aitor Ibarra Ibaibarriaga" userId="3a47150d-5dc8-4c96-a083-44b339f50d43" providerId="ADAL" clId="{47A32B9F-0589-0A40-AF21-CACB870F3AC7}" dt="2023-11-05T16:54:23.608" v="153" actId="478"/>
          <ac:spMkLst>
            <pc:docMk/>
            <pc:sldMk cId="1611748641" sldId="286"/>
            <ac:spMk id="47" creationId="{A6448449-5F4A-8AEC-2C69-6AF6A63C86D3}"/>
          </ac:spMkLst>
        </pc:spChg>
        <pc:spChg chg="del">
          <ac:chgData name="Aitor Ibarra Ibaibarriaga" userId="3a47150d-5dc8-4c96-a083-44b339f50d43" providerId="ADAL" clId="{47A32B9F-0589-0A40-AF21-CACB870F3AC7}" dt="2023-11-05T16:54:23.608" v="153" actId="478"/>
          <ac:spMkLst>
            <pc:docMk/>
            <pc:sldMk cId="1611748641" sldId="286"/>
            <ac:spMk id="48" creationId="{543E9B88-E0FB-2A8B-2028-CDE591A83219}"/>
          </ac:spMkLst>
        </pc:spChg>
        <pc:spChg chg="del">
          <ac:chgData name="Aitor Ibarra Ibaibarriaga" userId="3a47150d-5dc8-4c96-a083-44b339f50d43" providerId="ADAL" clId="{47A32B9F-0589-0A40-AF21-CACB870F3AC7}" dt="2023-11-05T16:54:23.608" v="153" actId="478"/>
          <ac:spMkLst>
            <pc:docMk/>
            <pc:sldMk cId="1611748641" sldId="286"/>
            <ac:spMk id="49" creationId="{D7FB218C-69F3-395F-1CD7-5F47410228C1}"/>
          </ac:spMkLst>
        </pc:spChg>
        <pc:spChg chg="del">
          <ac:chgData name="Aitor Ibarra Ibaibarriaga" userId="3a47150d-5dc8-4c96-a083-44b339f50d43" providerId="ADAL" clId="{47A32B9F-0589-0A40-AF21-CACB870F3AC7}" dt="2023-11-05T16:54:23.608" v="153" actId="478"/>
          <ac:spMkLst>
            <pc:docMk/>
            <pc:sldMk cId="1611748641" sldId="286"/>
            <ac:spMk id="50" creationId="{DB6E945C-0E7B-ED87-09E9-092D9C4E2ACB}"/>
          </ac:spMkLst>
        </pc:spChg>
        <pc:spChg chg="del">
          <ac:chgData name="Aitor Ibarra Ibaibarriaga" userId="3a47150d-5dc8-4c96-a083-44b339f50d43" providerId="ADAL" clId="{47A32B9F-0589-0A40-AF21-CACB870F3AC7}" dt="2023-11-05T16:54:23.608" v="153" actId="478"/>
          <ac:spMkLst>
            <pc:docMk/>
            <pc:sldMk cId="1611748641" sldId="286"/>
            <ac:spMk id="51" creationId="{DFDAF821-E375-60EC-18CB-0BC5759ADCD2}"/>
          </ac:spMkLst>
        </pc:spChg>
        <pc:spChg chg="del">
          <ac:chgData name="Aitor Ibarra Ibaibarriaga" userId="3a47150d-5dc8-4c96-a083-44b339f50d43" providerId="ADAL" clId="{47A32B9F-0589-0A40-AF21-CACB870F3AC7}" dt="2023-11-05T16:54:46.322" v="156" actId="478"/>
          <ac:spMkLst>
            <pc:docMk/>
            <pc:sldMk cId="1611748641" sldId="286"/>
            <ac:spMk id="54" creationId="{F74B94F7-B293-77E1-9D2C-68D96C9AB052}"/>
          </ac:spMkLst>
        </pc:spChg>
        <pc:spChg chg="del">
          <ac:chgData name="Aitor Ibarra Ibaibarriaga" userId="3a47150d-5dc8-4c96-a083-44b339f50d43" providerId="ADAL" clId="{47A32B9F-0589-0A40-AF21-CACB870F3AC7}" dt="2023-11-05T16:54:23.608" v="153" actId="478"/>
          <ac:spMkLst>
            <pc:docMk/>
            <pc:sldMk cId="1611748641" sldId="286"/>
            <ac:spMk id="56" creationId="{1AD75375-2F7F-23C8-865E-CCDC3337118A}"/>
          </ac:spMkLst>
        </pc:spChg>
        <pc:spChg chg="del">
          <ac:chgData name="Aitor Ibarra Ibaibarriaga" userId="3a47150d-5dc8-4c96-a083-44b339f50d43" providerId="ADAL" clId="{47A32B9F-0589-0A40-AF21-CACB870F3AC7}" dt="2023-11-05T16:54:23.608" v="153" actId="478"/>
          <ac:spMkLst>
            <pc:docMk/>
            <pc:sldMk cId="1611748641" sldId="286"/>
            <ac:spMk id="57" creationId="{99C5410C-CC75-039B-28A8-D3E3C6F874EE}"/>
          </ac:spMkLst>
        </pc:spChg>
        <pc:spChg chg="del">
          <ac:chgData name="Aitor Ibarra Ibaibarriaga" userId="3a47150d-5dc8-4c96-a083-44b339f50d43" providerId="ADAL" clId="{47A32B9F-0589-0A40-AF21-CACB870F3AC7}" dt="2023-11-05T16:54:40.709" v="155" actId="478"/>
          <ac:spMkLst>
            <pc:docMk/>
            <pc:sldMk cId="1611748641" sldId="286"/>
            <ac:spMk id="58" creationId="{6A22872B-E7EE-187B-EB51-4555F8734731}"/>
          </ac:spMkLst>
        </pc:spChg>
        <pc:spChg chg="del">
          <ac:chgData name="Aitor Ibarra Ibaibarriaga" userId="3a47150d-5dc8-4c96-a083-44b339f50d43" providerId="ADAL" clId="{47A32B9F-0589-0A40-AF21-CACB870F3AC7}" dt="2023-11-05T16:54:40.709" v="155" actId="478"/>
          <ac:spMkLst>
            <pc:docMk/>
            <pc:sldMk cId="1611748641" sldId="286"/>
            <ac:spMk id="59" creationId="{A2F985B5-455E-1081-5DC6-23890C1DA6A7}"/>
          </ac:spMkLst>
        </pc:spChg>
        <pc:spChg chg="del">
          <ac:chgData name="Aitor Ibarra Ibaibarriaga" userId="3a47150d-5dc8-4c96-a083-44b339f50d43" providerId="ADAL" clId="{47A32B9F-0589-0A40-AF21-CACB870F3AC7}" dt="2023-11-05T16:54:49.443" v="157" actId="478"/>
          <ac:spMkLst>
            <pc:docMk/>
            <pc:sldMk cId="1611748641" sldId="286"/>
            <ac:spMk id="60" creationId="{F95C9E91-D693-A44A-057B-6907783878C8}"/>
          </ac:spMkLst>
        </pc:spChg>
        <pc:spChg chg="del">
          <ac:chgData name="Aitor Ibarra Ibaibarriaga" userId="3a47150d-5dc8-4c96-a083-44b339f50d43" providerId="ADAL" clId="{47A32B9F-0589-0A40-AF21-CACB870F3AC7}" dt="2023-11-05T16:54:40.709" v="155" actId="478"/>
          <ac:spMkLst>
            <pc:docMk/>
            <pc:sldMk cId="1611748641" sldId="286"/>
            <ac:spMk id="61" creationId="{FAAC68B3-6BFA-528A-6D64-7FADE9AB9E9C}"/>
          </ac:spMkLst>
        </pc:spChg>
        <pc:spChg chg="del">
          <ac:chgData name="Aitor Ibarra Ibaibarriaga" userId="3a47150d-5dc8-4c96-a083-44b339f50d43" providerId="ADAL" clId="{47A32B9F-0589-0A40-AF21-CACB870F3AC7}" dt="2023-11-05T16:54:40.709" v="155" actId="478"/>
          <ac:spMkLst>
            <pc:docMk/>
            <pc:sldMk cId="1611748641" sldId="286"/>
            <ac:spMk id="62" creationId="{9C68D653-C2DE-B8FA-051A-859381244C2B}"/>
          </ac:spMkLst>
        </pc:spChg>
        <pc:spChg chg="del">
          <ac:chgData name="Aitor Ibarra Ibaibarriaga" userId="3a47150d-5dc8-4c96-a083-44b339f50d43" providerId="ADAL" clId="{47A32B9F-0589-0A40-AF21-CACB870F3AC7}" dt="2023-11-05T16:54:40.709" v="155" actId="478"/>
          <ac:spMkLst>
            <pc:docMk/>
            <pc:sldMk cId="1611748641" sldId="286"/>
            <ac:spMk id="63" creationId="{AE9A3FE1-62A1-FEE7-C6DE-F1384B1FE104}"/>
          </ac:spMkLst>
        </pc:spChg>
        <pc:spChg chg="del">
          <ac:chgData name="Aitor Ibarra Ibaibarriaga" userId="3a47150d-5dc8-4c96-a083-44b339f50d43" providerId="ADAL" clId="{47A32B9F-0589-0A40-AF21-CACB870F3AC7}" dt="2023-11-05T16:54:23.608" v="153" actId="478"/>
          <ac:spMkLst>
            <pc:docMk/>
            <pc:sldMk cId="1611748641" sldId="286"/>
            <ac:spMk id="65" creationId="{E14962CC-9530-AC2E-05BB-9D5A8C18BAF2}"/>
          </ac:spMkLst>
        </pc:spChg>
        <pc:spChg chg="del">
          <ac:chgData name="Aitor Ibarra Ibaibarriaga" userId="3a47150d-5dc8-4c96-a083-44b339f50d43" providerId="ADAL" clId="{47A32B9F-0589-0A40-AF21-CACB870F3AC7}" dt="2023-11-05T16:54:40.709" v="155" actId="478"/>
          <ac:spMkLst>
            <pc:docMk/>
            <pc:sldMk cId="1611748641" sldId="286"/>
            <ac:spMk id="66" creationId="{4F676757-2F4F-63EE-88EF-3A61EBCCB508}"/>
          </ac:spMkLst>
        </pc:spChg>
        <pc:spChg chg="del">
          <ac:chgData name="Aitor Ibarra Ibaibarriaga" userId="3a47150d-5dc8-4c96-a083-44b339f50d43" providerId="ADAL" clId="{47A32B9F-0589-0A40-AF21-CACB870F3AC7}" dt="2023-11-05T16:54:23.608" v="153" actId="478"/>
          <ac:spMkLst>
            <pc:docMk/>
            <pc:sldMk cId="1611748641" sldId="286"/>
            <ac:spMk id="67" creationId="{29E32241-1DF0-664C-0244-2BAB33F7D8FA}"/>
          </ac:spMkLst>
        </pc:spChg>
        <pc:spChg chg="del">
          <ac:chgData name="Aitor Ibarra Ibaibarriaga" userId="3a47150d-5dc8-4c96-a083-44b339f50d43" providerId="ADAL" clId="{47A32B9F-0589-0A40-AF21-CACB870F3AC7}" dt="2023-11-05T16:54:23.608" v="153" actId="478"/>
          <ac:spMkLst>
            <pc:docMk/>
            <pc:sldMk cId="1611748641" sldId="286"/>
            <ac:spMk id="69" creationId="{E8570026-ADAD-19FD-366C-AACBA7C5E4EE}"/>
          </ac:spMkLst>
        </pc:spChg>
        <pc:spChg chg="del">
          <ac:chgData name="Aitor Ibarra Ibaibarriaga" userId="3a47150d-5dc8-4c96-a083-44b339f50d43" providerId="ADAL" clId="{47A32B9F-0589-0A40-AF21-CACB870F3AC7}" dt="2023-11-05T16:54:40.709" v="155" actId="478"/>
          <ac:spMkLst>
            <pc:docMk/>
            <pc:sldMk cId="1611748641" sldId="286"/>
            <ac:spMk id="70" creationId="{77BA482C-3E5F-EBE3-52B0-3A86B59255E9}"/>
          </ac:spMkLst>
        </pc:spChg>
        <pc:spChg chg="del">
          <ac:chgData name="Aitor Ibarra Ibaibarriaga" userId="3a47150d-5dc8-4c96-a083-44b339f50d43" providerId="ADAL" clId="{47A32B9F-0589-0A40-AF21-CACB870F3AC7}" dt="2023-11-05T16:54:46.322" v="156" actId="478"/>
          <ac:spMkLst>
            <pc:docMk/>
            <pc:sldMk cId="1611748641" sldId="286"/>
            <ac:spMk id="72" creationId="{F33F765C-1696-2A38-1131-E3B2E720D328}"/>
          </ac:spMkLst>
        </pc:spChg>
        <pc:spChg chg="del">
          <ac:chgData name="Aitor Ibarra Ibaibarriaga" userId="3a47150d-5dc8-4c96-a083-44b339f50d43" providerId="ADAL" clId="{47A32B9F-0589-0A40-AF21-CACB870F3AC7}" dt="2023-11-05T16:54:23.608" v="153" actId="478"/>
          <ac:spMkLst>
            <pc:docMk/>
            <pc:sldMk cId="1611748641" sldId="286"/>
            <ac:spMk id="74" creationId="{61B2C25F-8561-156D-9870-0F763C0BAD74}"/>
          </ac:spMkLst>
        </pc:spChg>
        <pc:spChg chg="del">
          <ac:chgData name="Aitor Ibarra Ibaibarriaga" userId="3a47150d-5dc8-4c96-a083-44b339f50d43" providerId="ADAL" clId="{47A32B9F-0589-0A40-AF21-CACB870F3AC7}" dt="2023-11-05T16:54:46.322" v="156" actId="478"/>
          <ac:spMkLst>
            <pc:docMk/>
            <pc:sldMk cId="1611748641" sldId="286"/>
            <ac:spMk id="75" creationId="{028B8C45-5DAA-9160-6A9B-A218E80B2BFA}"/>
          </ac:spMkLst>
        </pc:spChg>
        <pc:spChg chg="del">
          <ac:chgData name="Aitor Ibarra Ibaibarriaga" userId="3a47150d-5dc8-4c96-a083-44b339f50d43" providerId="ADAL" clId="{47A32B9F-0589-0A40-AF21-CACB870F3AC7}" dt="2023-11-05T16:54:40.709" v="155" actId="478"/>
          <ac:spMkLst>
            <pc:docMk/>
            <pc:sldMk cId="1611748641" sldId="286"/>
            <ac:spMk id="76" creationId="{C7359EAC-1AEF-B7BD-7465-9545FFCEE442}"/>
          </ac:spMkLst>
        </pc:spChg>
        <pc:spChg chg="del">
          <ac:chgData name="Aitor Ibarra Ibaibarriaga" userId="3a47150d-5dc8-4c96-a083-44b339f50d43" providerId="ADAL" clId="{47A32B9F-0589-0A40-AF21-CACB870F3AC7}" dt="2023-11-05T16:54:46.322" v="156" actId="478"/>
          <ac:spMkLst>
            <pc:docMk/>
            <pc:sldMk cId="1611748641" sldId="286"/>
            <ac:spMk id="77" creationId="{EC8F8A55-08A1-B375-8F37-B1EE5377C3F6}"/>
          </ac:spMkLst>
        </pc:spChg>
        <pc:spChg chg="del">
          <ac:chgData name="Aitor Ibarra Ibaibarriaga" userId="3a47150d-5dc8-4c96-a083-44b339f50d43" providerId="ADAL" clId="{47A32B9F-0589-0A40-AF21-CACB870F3AC7}" dt="2023-11-05T16:54:46.322" v="156" actId="478"/>
          <ac:spMkLst>
            <pc:docMk/>
            <pc:sldMk cId="1611748641" sldId="286"/>
            <ac:spMk id="78" creationId="{B5BD0439-A660-B75C-486D-20851250CF9A}"/>
          </ac:spMkLst>
        </pc:spChg>
        <pc:spChg chg="del">
          <ac:chgData name="Aitor Ibarra Ibaibarriaga" userId="3a47150d-5dc8-4c96-a083-44b339f50d43" providerId="ADAL" clId="{47A32B9F-0589-0A40-AF21-CACB870F3AC7}" dt="2023-11-05T16:54:46.322" v="156" actId="478"/>
          <ac:spMkLst>
            <pc:docMk/>
            <pc:sldMk cId="1611748641" sldId="286"/>
            <ac:spMk id="80" creationId="{96FD3DA2-7724-BF45-7E44-3B04CAB6772E}"/>
          </ac:spMkLst>
        </pc:spChg>
        <pc:spChg chg="mod">
          <ac:chgData name="Aitor Ibarra Ibaibarriaga" userId="3a47150d-5dc8-4c96-a083-44b339f50d43" providerId="ADAL" clId="{47A32B9F-0589-0A40-AF21-CACB870F3AC7}" dt="2023-11-05T17:16:06.507" v="192"/>
          <ac:spMkLst>
            <pc:docMk/>
            <pc:sldMk cId="1611748641" sldId="286"/>
            <ac:spMk id="81" creationId="{33CC571A-89F0-9184-4054-C417D9156157}"/>
          </ac:spMkLst>
        </pc:spChg>
        <pc:spChg chg="add del mod">
          <ac:chgData name="Aitor Ibarra Ibaibarriaga" userId="3a47150d-5dc8-4c96-a083-44b339f50d43" providerId="ADAL" clId="{47A32B9F-0589-0A40-AF21-CACB870F3AC7}" dt="2023-11-05T17:22:58.479" v="241" actId="478"/>
          <ac:spMkLst>
            <pc:docMk/>
            <pc:sldMk cId="1611748641" sldId="286"/>
            <ac:spMk id="83" creationId="{F44A1102-B784-DEA6-2273-0C5D0906DF48}"/>
          </ac:spMkLst>
        </pc:spChg>
        <pc:spChg chg="del mod topLvl">
          <ac:chgData name="Aitor Ibarra Ibaibarriaga" userId="3a47150d-5dc8-4c96-a083-44b339f50d43" providerId="ADAL" clId="{47A32B9F-0589-0A40-AF21-CACB870F3AC7}" dt="2023-11-05T17:22:09.202" v="237" actId="478"/>
          <ac:spMkLst>
            <pc:docMk/>
            <pc:sldMk cId="1611748641" sldId="286"/>
            <ac:spMk id="85" creationId="{4F64DD56-A759-6811-6D28-D5748C9D489B}"/>
          </ac:spMkLst>
        </pc:spChg>
        <pc:spChg chg="add del mod">
          <ac:chgData name="Aitor Ibarra Ibaibarriaga" userId="3a47150d-5dc8-4c96-a083-44b339f50d43" providerId="ADAL" clId="{47A32B9F-0589-0A40-AF21-CACB870F3AC7}" dt="2023-11-05T17:34:26.628" v="370" actId="478"/>
          <ac:spMkLst>
            <pc:docMk/>
            <pc:sldMk cId="1611748641" sldId="286"/>
            <ac:spMk id="87" creationId="{FD00282F-60AA-5C32-C0CF-78028B7C4CB6}"/>
          </ac:spMkLst>
        </pc:spChg>
        <pc:spChg chg="add mod">
          <ac:chgData name="Aitor Ibarra Ibaibarriaga" userId="3a47150d-5dc8-4c96-a083-44b339f50d43" providerId="ADAL" clId="{47A32B9F-0589-0A40-AF21-CACB870F3AC7}" dt="2023-11-05T17:44:01.036" v="687" actId="408"/>
          <ac:spMkLst>
            <pc:docMk/>
            <pc:sldMk cId="1611748641" sldId="286"/>
            <ac:spMk id="88" creationId="{E29A887D-F7D4-DDBB-E989-408F2B4EAE2B}"/>
          </ac:spMkLst>
        </pc:spChg>
        <pc:spChg chg="add del mod">
          <ac:chgData name="Aitor Ibarra Ibaibarriaga" userId="3a47150d-5dc8-4c96-a083-44b339f50d43" providerId="ADAL" clId="{47A32B9F-0589-0A40-AF21-CACB870F3AC7}" dt="2023-11-05T17:34:16.050" v="365" actId="478"/>
          <ac:spMkLst>
            <pc:docMk/>
            <pc:sldMk cId="1611748641" sldId="286"/>
            <ac:spMk id="89" creationId="{614CDB41-17D0-4A51-F993-E2DEECC84471}"/>
          </ac:spMkLst>
        </pc:spChg>
        <pc:spChg chg="add del mod">
          <ac:chgData name="Aitor Ibarra Ibaibarriaga" userId="3a47150d-5dc8-4c96-a083-44b339f50d43" providerId="ADAL" clId="{47A32B9F-0589-0A40-AF21-CACB870F3AC7}" dt="2023-11-05T17:34:13.788" v="364" actId="478"/>
          <ac:spMkLst>
            <pc:docMk/>
            <pc:sldMk cId="1611748641" sldId="286"/>
            <ac:spMk id="90" creationId="{9393F9BF-1590-73F3-4289-9715631206AD}"/>
          </ac:spMkLst>
        </pc:spChg>
        <pc:spChg chg="add del mod">
          <ac:chgData name="Aitor Ibarra Ibaibarriaga" userId="3a47150d-5dc8-4c96-a083-44b339f50d43" providerId="ADAL" clId="{47A32B9F-0589-0A40-AF21-CACB870F3AC7}" dt="2023-11-05T17:34:13.788" v="364" actId="478"/>
          <ac:spMkLst>
            <pc:docMk/>
            <pc:sldMk cId="1611748641" sldId="286"/>
            <ac:spMk id="91" creationId="{55289963-3DC4-F7AF-8BEE-BC1482E6249F}"/>
          </ac:spMkLst>
        </pc:spChg>
        <pc:spChg chg="add del mod">
          <ac:chgData name="Aitor Ibarra Ibaibarriaga" userId="3a47150d-5dc8-4c96-a083-44b339f50d43" providerId="ADAL" clId="{47A32B9F-0589-0A40-AF21-CACB870F3AC7}" dt="2023-11-05T17:32:37.992" v="347" actId="478"/>
          <ac:spMkLst>
            <pc:docMk/>
            <pc:sldMk cId="1611748641" sldId="286"/>
            <ac:spMk id="92" creationId="{D8E0F24D-C1B4-BE6F-6491-6E9083A392A7}"/>
          </ac:spMkLst>
        </pc:spChg>
        <pc:spChg chg="add del mod">
          <ac:chgData name="Aitor Ibarra Ibaibarriaga" userId="3a47150d-5dc8-4c96-a083-44b339f50d43" providerId="ADAL" clId="{47A32B9F-0589-0A40-AF21-CACB870F3AC7}" dt="2023-11-05T17:33:20.449" v="352" actId="478"/>
          <ac:spMkLst>
            <pc:docMk/>
            <pc:sldMk cId="1611748641" sldId="286"/>
            <ac:spMk id="93" creationId="{87507A59-B52C-B0E3-68DD-7F88E7C30973}"/>
          </ac:spMkLst>
        </pc:spChg>
        <pc:spChg chg="add del mod">
          <ac:chgData name="Aitor Ibarra Ibaibarriaga" userId="3a47150d-5dc8-4c96-a083-44b339f50d43" providerId="ADAL" clId="{47A32B9F-0589-0A40-AF21-CACB870F3AC7}" dt="2023-11-05T17:35:40.643" v="410" actId="478"/>
          <ac:spMkLst>
            <pc:docMk/>
            <pc:sldMk cId="1611748641" sldId="286"/>
            <ac:spMk id="94" creationId="{F918BFAA-98C9-C7D8-F2E3-C62B6C8FEC30}"/>
          </ac:spMkLst>
        </pc:spChg>
        <pc:spChg chg="add del mod">
          <ac:chgData name="Aitor Ibarra Ibaibarriaga" userId="3a47150d-5dc8-4c96-a083-44b339f50d43" providerId="ADAL" clId="{47A32B9F-0589-0A40-AF21-CACB870F3AC7}" dt="2023-11-05T17:35:40.643" v="410" actId="478"/>
          <ac:spMkLst>
            <pc:docMk/>
            <pc:sldMk cId="1611748641" sldId="286"/>
            <ac:spMk id="95" creationId="{09CEBE95-8EC1-88A5-C58E-1AFA76591101}"/>
          </ac:spMkLst>
        </pc:spChg>
        <pc:spChg chg="add del mod">
          <ac:chgData name="Aitor Ibarra Ibaibarriaga" userId="3a47150d-5dc8-4c96-a083-44b339f50d43" providerId="ADAL" clId="{47A32B9F-0589-0A40-AF21-CACB870F3AC7}" dt="2023-11-05T17:34:09.987" v="363" actId="478"/>
          <ac:spMkLst>
            <pc:docMk/>
            <pc:sldMk cId="1611748641" sldId="286"/>
            <ac:spMk id="96" creationId="{3634D584-B439-5372-A300-E9C79E0A4622}"/>
          </ac:spMkLst>
        </pc:spChg>
        <pc:spChg chg="add del mod">
          <ac:chgData name="Aitor Ibarra Ibaibarriaga" userId="3a47150d-5dc8-4c96-a083-44b339f50d43" providerId="ADAL" clId="{47A32B9F-0589-0A40-AF21-CACB870F3AC7}" dt="2023-11-05T17:35:40.643" v="410" actId="478"/>
          <ac:spMkLst>
            <pc:docMk/>
            <pc:sldMk cId="1611748641" sldId="286"/>
            <ac:spMk id="97" creationId="{E49ED3B6-56E1-2D3D-8558-47C81B873961}"/>
          </ac:spMkLst>
        </pc:spChg>
        <pc:spChg chg="add del mod">
          <ac:chgData name="Aitor Ibarra Ibaibarriaga" userId="3a47150d-5dc8-4c96-a083-44b339f50d43" providerId="ADAL" clId="{47A32B9F-0589-0A40-AF21-CACB870F3AC7}" dt="2023-11-05T17:34:13.788" v="364" actId="478"/>
          <ac:spMkLst>
            <pc:docMk/>
            <pc:sldMk cId="1611748641" sldId="286"/>
            <ac:spMk id="98" creationId="{0FC16803-C6C3-D606-48E5-CF5496FAFBD2}"/>
          </ac:spMkLst>
        </pc:spChg>
        <pc:spChg chg="add mod">
          <ac:chgData name="Aitor Ibarra Ibaibarriaga" userId="3a47150d-5dc8-4c96-a083-44b339f50d43" providerId="ADAL" clId="{47A32B9F-0589-0A40-AF21-CACB870F3AC7}" dt="2023-11-05T17:44:01.036" v="687" actId="408"/>
          <ac:spMkLst>
            <pc:docMk/>
            <pc:sldMk cId="1611748641" sldId="286"/>
            <ac:spMk id="99" creationId="{5C4FF6CF-7098-260D-ED2A-E3AD69202F67}"/>
          </ac:spMkLst>
        </pc:spChg>
        <pc:spChg chg="add mod">
          <ac:chgData name="Aitor Ibarra Ibaibarriaga" userId="3a47150d-5dc8-4c96-a083-44b339f50d43" providerId="ADAL" clId="{47A32B9F-0589-0A40-AF21-CACB870F3AC7}" dt="2023-11-05T17:44:01.036" v="687" actId="408"/>
          <ac:spMkLst>
            <pc:docMk/>
            <pc:sldMk cId="1611748641" sldId="286"/>
            <ac:spMk id="100" creationId="{2C347D00-F9A7-2E65-A2CF-605FEC73206D}"/>
          </ac:spMkLst>
        </pc:spChg>
        <pc:spChg chg="add mod">
          <ac:chgData name="Aitor Ibarra Ibaibarriaga" userId="3a47150d-5dc8-4c96-a083-44b339f50d43" providerId="ADAL" clId="{47A32B9F-0589-0A40-AF21-CACB870F3AC7}" dt="2023-11-05T17:44:01.036" v="687" actId="408"/>
          <ac:spMkLst>
            <pc:docMk/>
            <pc:sldMk cId="1611748641" sldId="286"/>
            <ac:spMk id="101" creationId="{CACA2ACF-C3BA-DABE-AFB7-FAB557E60075}"/>
          </ac:spMkLst>
        </pc:spChg>
        <pc:spChg chg="add mod">
          <ac:chgData name="Aitor Ibarra Ibaibarriaga" userId="3a47150d-5dc8-4c96-a083-44b339f50d43" providerId="ADAL" clId="{47A32B9F-0589-0A40-AF21-CACB870F3AC7}" dt="2023-11-05T17:44:01.036" v="687" actId="408"/>
          <ac:spMkLst>
            <pc:docMk/>
            <pc:sldMk cId="1611748641" sldId="286"/>
            <ac:spMk id="102" creationId="{62086FBA-FBCB-8551-675E-B70EE12EDEEB}"/>
          </ac:spMkLst>
        </pc:spChg>
        <pc:spChg chg="add mod">
          <ac:chgData name="Aitor Ibarra Ibaibarriaga" userId="3a47150d-5dc8-4c96-a083-44b339f50d43" providerId="ADAL" clId="{47A32B9F-0589-0A40-AF21-CACB870F3AC7}" dt="2023-11-05T17:44:01.036" v="687" actId="408"/>
          <ac:spMkLst>
            <pc:docMk/>
            <pc:sldMk cId="1611748641" sldId="286"/>
            <ac:spMk id="103" creationId="{5DCE2C04-3483-3F49-3C3F-5E0093DA2681}"/>
          </ac:spMkLst>
        </pc:spChg>
        <pc:spChg chg="add del mod">
          <ac:chgData name="Aitor Ibarra Ibaibarriaga" userId="3a47150d-5dc8-4c96-a083-44b339f50d43" providerId="ADAL" clId="{47A32B9F-0589-0A40-AF21-CACB870F3AC7}" dt="2023-11-05T17:36:53.881" v="426" actId="478"/>
          <ac:spMkLst>
            <pc:docMk/>
            <pc:sldMk cId="1611748641" sldId="286"/>
            <ac:spMk id="104" creationId="{8AFB175B-1411-FC12-6F76-9A6D849E0E65}"/>
          </ac:spMkLst>
        </pc:spChg>
        <pc:grpChg chg="add del mod">
          <ac:chgData name="Aitor Ibarra Ibaibarriaga" userId="3a47150d-5dc8-4c96-a083-44b339f50d43" providerId="ADAL" clId="{47A32B9F-0589-0A40-AF21-CACB870F3AC7}" dt="2023-11-05T17:15:12.355" v="191" actId="478"/>
          <ac:grpSpMkLst>
            <pc:docMk/>
            <pc:sldMk cId="1611748641" sldId="286"/>
            <ac:grpSpMk id="71" creationId="{1E16E59E-12CF-FD2B-2A4A-8642DE7AD7D7}"/>
          </ac:grpSpMkLst>
        </pc:grpChg>
        <pc:grpChg chg="add del mod">
          <ac:chgData name="Aitor Ibarra Ibaibarriaga" userId="3a47150d-5dc8-4c96-a083-44b339f50d43" providerId="ADAL" clId="{47A32B9F-0589-0A40-AF21-CACB870F3AC7}" dt="2023-11-05T17:16:08.632" v="193"/>
          <ac:grpSpMkLst>
            <pc:docMk/>
            <pc:sldMk cId="1611748641" sldId="286"/>
            <ac:grpSpMk id="79" creationId="{E7A9A507-45F1-32E5-719B-6D7126016C4E}"/>
          </ac:grpSpMkLst>
        </pc:grpChg>
        <pc:grpChg chg="add del mod">
          <ac:chgData name="Aitor Ibarra Ibaibarriaga" userId="3a47150d-5dc8-4c96-a083-44b339f50d43" providerId="ADAL" clId="{47A32B9F-0589-0A40-AF21-CACB870F3AC7}" dt="2023-11-05T17:17:17.372" v="205" actId="165"/>
          <ac:grpSpMkLst>
            <pc:docMk/>
            <pc:sldMk cId="1611748641" sldId="286"/>
            <ac:grpSpMk id="84" creationId="{4F9C634B-4175-2741-2201-115636808D6C}"/>
          </ac:grpSpMkLst>
        </pc:grpChg>
        <pc:picChg chg="add mod">
          <ac:chgData name="Aitor Ibarra Ibaibarriaga" userId="3a47150d-5dc8-4c96-a083-44b339f50d43" providerId="ADAL" clId="{47A32B9F-0589-0A40-AF21-CACB870F3AC7}" dt="2023-11-05T17:09:54.866" v="187" actId="164"/>
          <ac:picMkLst>
            <pc:docMk/>
            <pc:sldMk cId="1611748641" sldId="286"/>
            <ac:picMk id="27" creationId="{60E5B3E6-4681-2576-CBA6-4B8E9AC6C107}"/>
          </ac:picMkLst>
        </pc:picChg>
        <pc:picChg chg="add mod">
          <ac:chgData name="Aitor Ibarra Ibaibarriaga" userId="3a47150d-5dc8-4c96-a083-44b339f50d43" providerId="ADAL" clId="{47A32B9F-0589-0A40-AF21-CACB870F3AC7}" dt="2023-11-05T17:09:54.866" v="187" actId="164"/>
          <ac:picMkLst>
            <pc:docMk/>
            <pc:sldMk cId="1611748641" sldId="286"/>
            <ac:picMk id="28" creationId="{7F0189A8-726F-0D50-8C7B-BF54F2FF3254}"/>
          </ac:picMkLst>
        </pc:picChg>
        <pc:picChg chg="add del mod">
          <ac:chgData name="Aitor Ibarra Ibaibarriaga" userId="3a47150d-5dc8-4c96-a083-44b339f50d43" providerId="ADAL" clId="{47A32B9F-0589-0A40-AF21-CACB870F3AC7}" dt="2023-11-05T17:09:32.778" v="184"/>
          <ac:picMkLst>
            <pc:docMk/>
            <pc:sldMk cId="1611748641" sldId="286"/>
            <ac:picMk id="52" creationId="{F5B679CF-FD13-0C0B-E3BC-C2862C891C37}"/>
          </ac:picMkLst>
        </pc:picChg>
        <pc:picChg chg="add del mod">
          <ac:chgData name="Aitor Ibarra Ibaibarriaga" userId="3a47150d-5dc8-4c96-a083-44b339f50d43" providerId="ADAL" clId="{47A32B9F-0589-0A40-AF21-CACB870F3AC7}" dt="2023-11-05T17:09:32.778" v="184"/>
          <ac:picMkLst>
            <pc:docMk/>
            <pc:sldMk cId="1611748641" sldId="286"/>
            <ac:picMk id="68" creationId="{FC199BF7-76F9-FEC2-7702-B0B965AB94E0}"/>
          </ac:picMkLst>
        </pc:picChg>
        <pc:picChg chg="mod">
          <ac:chgData name="Aitor Ibarra Ibaibarriaga" userId="3a47150d-5dc8-4c96-a083-44b339f50d43" providerId="ADAL" clId="{47A32B9F-0589-0A40-AF21-CACB870F3AC7}" dt="2023-11-05T17:16:06.507" v="192"/>
          <ac:picMkLst>
            <pc:docMk/>
            <pc:sldMk cId="1611748641" sldId="286"/>
            <ac:picMk id="82" creationId="{088399FD-F4D8-AF80-9505-9449DE82C384}"/>
          </ac:picMkLst>
        </pc:picChg>
        <pc:picChg chg="del mod topLvl">
          <ac:chgData name="Aitor Ibarra Ibaibarriaga" userId="3a47150d-5dc8-4c96-a083-44b339f50d43" providerId="ADAL" clId="{47A32B9F-0589-0A40-AF21-CACB870F3AC7}" dt="2023-11-05T17:20:14.107" v="233" actId="478"/>
          <ac:picMkLst>
            <pc:docMk/>
            <pc:sldMk cId="1611748641" sldId="286"/>
            <ac:picMk id="86" creationId="{B0FFCB41-9196-F4E5-AC87-7F8A9FC2D278}"/>
          </ac:picMkLst>
        </pc:picChg>
        <pc:cxnChg chg="del">
          <ac:chgData name="Aitor Ibarra Ibaibarriaga" userId="3a47150d-5dc8-4c96-a083-44b339f50d43" providerId="ADAL" clId="{47A32B9F-0589-0A40-AF21-CACB870F3AC7}" dt="2023-11-05T16:54:23.608" v="153" actId="478"/>
          <ac:cxnSpMkLst>
            <pc:docMk/>
            <pc:sldMk cId="1611748641" sldId="286"/>
            <ac:cxnSpMk id="8" creationId="{9382F762-0A17-547C-BF85-EE4A774232AF}"/>
          </ac:cxnSpMkLst>
        </pc:cxnChg>
        <pc:cxnChg chg="del">
          <ac:chgData name="Aitor Ibarra Ibaibarriaga" userId="3a47150d-5dc8-4c96-a083-44b339f50d43" providerId="ADAL" clId="{47A32B9F-0589-0A40-AF21-CACB870F3AC7}" dt="2023-11-05T16:54:23.608" v="153" actId="478"/>
          <ac:cxnSpMkLst>
            <pc:docMk/>
            <pc:sldMk cId="1611748641" sldId="286"/>
            <ac:cxnSpMk id="16" creationId="{DAED026A-B9A2-E958-8196-477847174FB3}"/>
          </ac:cxnSpMkLst>
        </pc:cxnChg>
        <pc:cxnChg chg="del">
          <ac:chgData name="Aitor Ibarra Ibaibarriaga" userId="3a47150d-5dc8-4c96-a083-44b339f50d43" providerId="ADAL" clId="{47A32B9F-0589-0A40-AF21-CACB870F3AC7}" dt="2023-11-05T16:54:23.608" v="153" actId="478"/>
          <ac:cxnSpMkLst>
            <pc:docMk/>
            <pc:sldMk cId="1611748641" sldId="286"/>
            <ac:cxnSpMk id="19" creationId="{57A7DDAD-34A7-8385-287E-196D6F743C3D}"/>
          </ac:cxnSpMkLst>
        </pc:cxnChg>
        <pc:cxnChg chg="del">
          <ac:chgData name="Aitor Ibarra Ibaibarriaga" userId="3a47150d-5dc8-4c96-a083-44b339f50d43" providerId="ADAL" clId="{47A32B9F-0589-0A40-AF21-CACB870F3AC7}" dt="2023-11-05T16:54:23.608" v="153" actId="478"/>
          <ac:cxnSpMkLst>
            <pc:docMk/>
            <pc:sldMk cId="1611748641" sldId="286"/>
            <ac:cxnSpMk id="22" creationId="{8E44ED4C-9996-8D84-8AC2-566D02C22FC7}"/>
          </ac:cxnSpMkLst>
        </pc:cxnChg>
        <pc:cxnChg chg="del">
          <ac:chgData name="Aitor Ibarra Ibaibarriaga" userId="3a47150d-5dc8-4c96-a083-44b339f50d43" providerId="ADAL" clId="{47A32B9F-0589-0A40-AF21-CACB870F3AC7}" dt="2023-11-05T16:54:23.608" v="153" actId="478"/>
          <ac:cxnSpMkLst>
            <pc:docMk/>
            <pc:sldMk cId="1611748641" sldId="286"/>
            <ac:cxnSpMk id="36" creationId="{6A752CBC-4856-226D-E794-C6855CBA7225}"/>
          </ac:cxnSpMkLst>
        </pc:cxnChg>
        <pc:cxnChg chg="del">
          <ac:chgData name="Aitor Ibarra Ibaibarriaga" userId="3a47150d-5dc8-4c96-a083-44b339f50d43" providerId="ADAL" clId="{47A32B9F-0589-0A40-AF21-CACB870F3AC7}" dt="2023-11-05T16:54:23.608" v="153" actId="478"/>
          <ac:cxnSpMkLst>
            <pc:docMk/>
            <pc:sldMk cId="1611748641" sldId="286"/>
            <ac:cxnSpMk id="37" creationId="{7A976FD9-7C69-BD1C-3DA1-F65D9CD942E2}"/>
          </ac:cxnSpMkLst>
        </pc:cxnChg>
        <pc:cxnChg chg="del">
          <ac:chgData name="Aitor Ibarra Ibaibarriaga" userId="3a47150d-5dc8-4c96-a083-44b339f50d43" providerId="ADAL" clId="{47A32B9F-0589-0A40-AF21-CACB870F3AC7}" dt="2023-11-05T16:54:23.608" v="153" actId="478"/>
          <ac:cxnSpMkLst>
            <pc:docMk/>
            <pc:sldMk cId="1611748641" sldId="286"/>
            <ac:cxnSpMk id="38" creationId="{847F1A0F-1359-7CCC-CCB9-B2D3A50C41D2}"/>
          </ac:cxnSpMkLst>
        </pc:cxnChg>
        <pc:cxnChg chg="del">
          <ac:chgData name="Aitor Ibarra Ibaibarriaga" userId="3a47150d-5dc8-4c96-a083-44b339f50d43" providerId="ADAL" clId="{47A32B9F-0589-0A40-AF21-CACB870F3AC7}" dt="2023-11-05T16:54:23.608" v="153" actId="478"/>
          <ac:cxnSpMkLst>
            <pc:docMk/>
            <pc:sldMk cId="1611748641" sldId="286"/>
            <ac:cxnSpMk id="44" creationId="{E4EA8A7B-23FD-C212-7322-012A3C9946EA}"/>
          </ac:cxnSpMkLst>
        </pc:cxnChg>
        <pc:cxnChg chg="del">
          <ac:chgData name="Aitor Ibarra Ibaibarriaga" userId="3a47150d-5dc8-4c96-a083-44b339f50d43" providerId="ADAL" clId="{47A32B9F-0589-0A40-AF21-CACB870F3AC7}" dt="2023-11-05T16:54:23.608" v="153" actId="478"/>
          <ac:cxnSpMkLst>
            <pc:docMk/>
            <pc:sldMk cId="1611748641" sldId="286"/>
            <ac:cxnSpMk id="45" creationId="{CC64BC62-B3D5-948F-8F96-487962E1968A}"/>
          </ac:cxnSpMkLst>
        </pc:cxnChg>
        <pc:cxnChg chg="del">
          <ac:chgData name="Aitor Ibarra Ibaibarriaga" userId="3a47150d-5dc8-4c96-a083-44b339f50d43" providerId="ADAL" clId="{47A32B9F-0589-0A40-AF21-CACB870F3AC7}" dt="2023-11-05T16:54:23.608" v="153" actId="478"/>
          <ac:cxnSpMkLst>
            <pc:docMk/>
            <pc:sldMk cId="1611748641" sldId="286"/>
            <ac:cxnSpMk id="53" creationId="{7901177D-46C2-FC1D-599D-E83312487746}"/>
          </ac:cxnSpMkLst>
        </pc:cxnChg>
        <pc:cxnChg chg="del">
          <ac:chgData name="Aitor Ibarra Ibaibarriaga" userId="3a47150d-5dc8-4c96-a083-44b339f50d43" providerId="ADAL" clId="{47A32B9F-0589-0A40-AF21-CACB870F3AC7}" dt="2023-11-05T16:54:23.608" v="153" actId="478"/>
          <ac:cxnSpMkLst>
            <pc:docMk/>
            <pc:sldMk cId="1611748641" sldId="286"/>
            <ac:cxnSpMk id="55" creationId="{15CBF343-02AC-0372-FFA4-4D8CF10F2768}"/>
          </ac:cxnSpMkLst>
        </pc:cxnChg>
        <pc:cxnChg chg="del">
          <ac:chgData name="Aitor Ibarra Ibaibarriaga" userId="3a47150d-5dc8-4c96-a083-44b339f50d43" providerId="ADAL" clId="{47A32B9F-0589-0A40-AF21-CACB870F3AC7}" dt="2023-11-05T16:54:23.608" v="153" actId="478"/>
          <ac:cxnSpMkLst>
            <pc:docMk/>
            <pc:sldMk cId="1611748641" sldId="286"/>
            <ac:cxnSpMk id="64" creationId="{6CB8D4BF-C581-DD4F-10C7-DE11AC94F314}"/>
          </ac:cxnSpMkLst>
        </pc:cxnChg>
        <pc:cxnChg chg="del">
          <ac:chgData name="Aitor Ibarra Ibaibarriaga" userId="3a47150d-5dc8-4c96-a083-44b339f50d43" providerId="ADAL" clId="{47A32B9F-0589-0A40-AF21-CACB870F3AC7}" dt="2023-11-05T16:54:23.608" v="153" actId="478"/>
          <ac:cxnSpMkLst>
            <pc:docMk/>
            <pc:sldMk cId="1611748641" sldId="286"/>
            <ac:cxnSpMk id="73" creationId="{92408631-F153-B018-092E-29B43F997202}"/>
          </ac:cxnSpMkLst>
        </pc:cxnChg>
      </pc:sldChg>
      <pc:sldChg chg="delSp modSp add mod">
        <pc:chgData name="Aitor Ibarra Ibaibarriaga" userId="3a47150d-5dc8-4c96-a083-44b339f50d43" providerId="ADAL" clId="{47A32B9F-0589-0A40-AF21-CACB870F3AC7}" dt="2023-11-07T05:31:30.324" v="1648" actId="478"/>
        <pc:sldMkLst>
          <pc:docMk/>
          <pc:sldMk cId="1994562565" sldId="287"/>
        </pc:sldMkLst>
        <pc:spChg chg="mod">
          <ac:chgData name="Aitor Ibarra Ibaibarriaga" userId="3a47150d-5dc8-4c96-a083-44b339f50d43" providerId="ADAL" clId="{47A32B9F-0589-0A40-AF21-CACB870F3AC7}" dt="2023-11-05T17:51:37.940" v="1169" actId="20577"/>
          <ac:spMkLst>
            <pc:docMk/>
            <pc:sldMk cId="1994562565" sldId="287"/>
            <ac:spMk id="2" creationId="{FFD91CCA-DBBA-354B-BEDE-98875EADB22C}"/>
          </ac:spMkLst>
        </pc:spChg>
        <pc:spChg chg="del">
          <ac:chgData name="Aitor Ibarra Ibaibarriaga" userId="3a47150d-5dc8-4c96-a083-44b339f50d43" providerId="ADAL" clId="{47A32B9F-0589-0A40-AF21-CACB870F3AC7}" dt="2023-11-07T05:31:30.324" v="1648" actId="478"/>
          <ac:spMkLst>
            <pc:docMk/>
            <pc:sldMk cId="1994562565" sldId="287"/>
            <ac:spMk id="5" creationId="{B8EBEE01-B0A9-44B1-A32B-839414E50CF6}"/>
          </ac:spMkLst>
        </pc:spChg>
        <pc:spChg chg="mod">
          <ac:chgData name="Aitor Ibarra Ibaibarriaga" userId="3a47150d-5dc8-4c96-a083-44b339f50d43" providerId="ADAL" clId="{47A32B9F-0589-0A40-AF21-CACB870F3AC7}" dt="2023-11-07T05:31:26.272" v="1647" actId="20577"/>
          <ac:spMkLst>
            <pc:docMk/>
            <pc:sldMk cId="1994562565" sldId="287"/>
            <ac:spMk id="7" creationId="{15375B28-026E-260E-D02C-E25D13930413}"/>
          </ac:spMkLst>
        </pc:spChg>
      </pc:sldChg>
      <pc:sldChg chg="modSp add mod">
        <pc:chgData name="Aitor Ibarra Ibaibarriaga" userId="3a47150d-5dc8-4c96-a083-44b339f50d43" providerId="ADAL" clId="{47A32B9F-0589-0A40-AF21-CACB870F3AC7}" dt="2023-11-07T15:41:10.745" v="3277" actId="1076"/>
        <pc:sldMkLst>
          <pc:docMk/>
          <pc:sldMk cId="606481073" sldId="288"/>
        </pc:sldMkLst>
        <pc:spChg chg="mod">
          <ac:chgData name="Aitor Ibarra Ibaibarriaga" userId="3a47150d-5dc8-4c96-a083-44b339f50d43" providerId="ADAL" clId="{47A32B9F-0589-0A40-AF21-CACB870F3AC7}" dt="2023-11-07T15:41:07.037" v="3276" actId="20577"/>
          <ac:spMkLst>
            <pc:docMk/>
            <pc:sldMk cId="606481073" sldId="288"/>
            <ac:spMk id="9" creationId="{F287AE2B-A388-1208-625E-8122AA56D8A9}"/>
          </ac:spMkLst>
        </pc:spChg>
        <pc:spChg chg="mod">
          <ac:chgData name="Aitor Ibarra Ibaibarriaga" userId="3a47150d-5dc8-4c96-a083-44b339f50d43" providerId="ADAL" clId="{47A32B9F-0589-0A40-AF21-CACB870F3AC7}" dt="2023-11-07T15:41:10.745" v="3277" actId="1076"/>
          <ac:spMkLst>
            <pc:docMk/>
            <pc:sldMk cId="606481073" sldId="288"/>
            <ac:spMk id="23" creationId="{FDFB577F-1557-6103-ECF0-C277C3C9F97C}"/>
          </ac:spMkLst>
        </pc:spChg>
        <pc:picChg chg="mod">
          <ac:chgData name="Aitor Ibarra Ibaibarriaga" userId="3a47150d-5dc8-4c96-a083-44b339f50d43" providerId="ADAL" clId="{47A32B9F-0589-0A40-AF21-CACB870F3AC7}" dt="2023-11-07T15:40:33.231" v="3246" actId="1038"/>
          <ac:picMkLst>
            <pc:docMk/>
            <pc:sldMk cId="606481073" sldId="288"/>
            <ac:picMk id="22" creationId="{28367B7E-6585-C508-AD3C-D1B153CE9A12}"/>
          </ac:picMkLst>
        </pc:picChg>
      </pc:sldChg>
      <pc:sldChg chg="addSp delSp modSp add del mod">
        <pc:chgData name="Aitor Ibarra Ibaibarriaga" userId="3a47150d-5dc8-4c96-a083-44b339f50d43" providerId="ADAL" clId="{47A32B9F-0589-0A40-AF21-CACB870F3AC7}" dt="2023-11-07T16:00:29.316" v="3464" actId="2696"/>
        <pc:sldMkLst>
          <pc:docMk/>
          <pc:sldMk cId="3121723516" sldId="289"/>
        </pc:sldMkLst>
        <pc:spChg chg="add mod">
          <ac:chgData name="Aitor Ibarra Ibaibarriaga" userId="3a47150d-5dc8-4c96-a083-44b339f50d43" providerId="ADAL" clId="{47A32B9F-0589-0A40-AF21-CACB870F3AC7}" dt="2023-11-07T15:58:08.232" v="3401" actId="1036"/>
          <ac:spMkLst>
            <pc:docMk/>
            <pc:sldMk cId="3121723516" sldId="289"/>
            <ac:spMk id="8" creationId="{7663D71D-DFF0-5162-067F-3CE2AFBB7C38}"/>
          </ac:spMkLst>
        </pc:spChg>
        <pc:spChg chg="add mod">
          <ac:chgData name="Aitor Ibarra Ibaibarriaga" userId="3a47150d-5dc8-4c96-a083-44b339f50d43" providerId="ADAL" clId="{47A32B9F-0589-0A40-AF21-CACB870F3AC7}" dt="2023-11-07T15:58:08.232" v="3401" actId="1036"/>
          <ac:spMkLst>
            <pc:docMk/>
            <pc:sldMk cId="3121723516" sldId="289"/>
            <ac:spMk id="15" creationId="{1E07B139-C2FA-0D9D-BCF3-4A55F3EE399D}"/>
          </ac:spMkLst>
        </pc:spChg>
        <pc:spChg chg="add mod">
          <ac:chgData name="Aitor Ibarra Ibaibarriaga" userId="3a47150d-5dc8-4c96-a083-44b339f50d43" providerId="ADAL" clId="{47A32B9F-0589-0A40-AF21-CACB870F3AC7}" dt="2023-11-07T15:58:08.232" v="3401" actId="1036"/>
          <ac:spMkLst>
            <pc:docMk/>
            <pc:sldMk cId="3121723516" sldId="289"/>
            <ac:spMk id="17" creationId="{61F50279-F4AC-383B-2338-955DC36ED7A6}"/>
          </ac:spMkLst>
        </pc:spChg>
        <pc:spChg chg="add mod">
          <ac:chgData name="Aitor Ibarra Ibaibarriaga" userId="3a47150d-5dc8-4c96-a083-44b339f50d43" providerId="ADAL" clId="{47A32B9F-0589-0A40-AF21-CACB870F3AC7}" dt="2023-11-07T15:58:08.232" v="3401" actId="1036"/>
          <ac:spMkLst>
            <pc:docMk/>
            <pc:sldMk cId="3121723516" sldId="289"/>
            <ac:spMk id="18" creationId="{41F8B071-7460-67DF-2592-32F9A4814753}"/>
          </ac:spMkLst>
        </pc:spChg>
        <pc:spChg chg="add mod">
          <ac:chgData name="Aitor Ibarra Ibaibarriaga" userId="3a47150d-5dc8-4c96-a083-44b339f50d43" providerId="ADAL" clId="{47A32B9F-0589-0A40-AF21-CACB870F3AC7}" dt="2023-11-07T15:58:33.585" v="3421" actId="1076"/>
          <ac:spMkLst>
            <pc:docMk/>
            <pc:sldMk cId="3121723516" sldId="289"/>
            <ac:spMk id="22" creationId="{DD4EDA92-F8FC-FD3A-B431-8C28FD6D4689}"/>
          </ac:spMkLst>
        </pc:spChg>
        <pc:spChg chg="add mod">
          <ac:chgData name="Aitor Ibarra Ibaibarriaga" userId="3a47150d-5dc8-4c96-a083-44b339f50d43" providerId="ADAL" clId="{47A32B9F-0589-0A40-AF21-CACB870F3AC7}" dt="2023-11-07T15:58:18.836" v="3417" actId="1076"/>
          <ac:spMkLst>
            <pc:docMk/>
            <pc:sldMk cId="3121723516" sldId="289"/>
            <ac:spMk id="23" creationId="{ABC6ED14-4FCF-8713-E41F-B42A43AAF801}"/>
          </ac:spMkLst>
        </pc:spChg>
        <pc:spChg chg="add mod">
          <ac:chgData name="Aitor Ibarra Ibaibarriaga" userId="3a47150d-5dc8-4c96-a083-44b339f50d43" providerId="ADAL" clId="{47A32B9F-0589-0A40-AF21-CACB870F3AC7}" dt="2023-11-07T15:58:28.118" v="3420" actId="1076"/>
          <ac:spMkLst>
            <pc:docMk/>
            <pc:sldMk cId="3121723516" sldId="289"/>
            <ac:spMk id="24" creationId="{BDEE82F1-D836-C7CE-3E66-009DE8CB0083}"/>
          </ac:spMkLst>
        </pc:spChg>
        <pc:spChg chg="add mod">
          <ac:chgData name="Aitor Ibarra Ibaibarriaga" userId="3a47150d-5dc8-4c96-a083-44b339f50d43" providerId="ADAL" clId="{47A32B9F-0589-0A40-AF21-CACB870F3AC7}" dt="2023-11-07T15:58:24.958" v="3419" actId="1076"/>
          <ac:spMkLst>
            <pc:docMk/>
            <pc:sldMk cId="3121723516" sldId="289"/>
            <ac:spMk id="25" creationId="{6B7EC837-CAB3-1D24-95D4-1A39187CD4DC}"/>
          </ac:spMkLst>
        </pc:spChg>
        <pc:spChg chg="add mod">
          <ac:chgData name="Aitor Ibarra Ibaibarriaga" userId="3a47150d-5dc8-4c96-a083-44b339f50d43" providerId="ADAL" clId="{47A32B9F-0589-0A40-AF21-CACB870F3AC7}" dt="2023-11-07T15:58:13.842" v="3416" actId="1037"/>
          <ac:spMkLst>
            <pc:docMk/>
            <pc:sldMk cId="3121723516" sldId="289"/>
            <ac:spMk id="26" creationId="{D6A972DB-B8D5-A3E6-A7D5-54B6137BA184}"/>
          </ac:spMkLst>
        </pc:spChg>
        <pc:spChg chg="add del mod">
          <ac:chgData name="Aitor Ibarra Ibaibarriaga" userId="3a47150d-5dc8-4c96-a083-44b339f50d43" providerId="ADAL" clId="{47A32B9F-0589-0A40-AF21-CACB870F3AC7}" dt="2023-11-07T15:56:46.480" v="3288" actId="478"/>
          <ac:spMkLst>
            <pc:docMk/>
            <pc:sldMk cId="3121723516" sldId="289"/>
            <ac:spMk id="28" creationId="{CF3B017C-541D-740B-002C-9D09EAA3B1A0}"/>
          </ac:spMkLst>
        </pc:spChg>
        <pc:spChg chg="add mod">
          <ac:chgData name="Aitor Ibarra Ibaibarriaga" userId="3a47150d-5dc8-4c96-a083-44b339f50d43" providerId="ADAL" clId="{47A32B9F-0589-0A40-AF21-CACB870F3AC7}" dt="2023-11-07T15:56:58.387" v="3297" actId="14100"/>
          <ac:spMkLst>
            <pc:docMk/>
            <pc:sldMk cId="3121723516" sldId="289"/>
            <ac:spMk id="30" creationId="{3D919AF3-F22F-2428-C8F6-3064E419DE67}"/>
          </ac:spMkLst>
        </pc:spChg>
        <pc:picChg chg="add mod">
          <ac:chgData name="Aitor Ibarra Ibaibarriaga" userId="3a47150d-5dc8-4c96-a083-44b339f50d43" providerId="ADAL" clId="{47A32B9F-0589-0A40-AF21-CACB870F3AC7}" dt="2023-11-07T15:58:08.232" v="3401" actId="1036"/>
          <ac:picMkLst>
            <pc:docMk/>
            <pc:sldMk cId="3121723516" sldId="289"/>
            <ac:picMk id="20" creationId="{3A484283-B46A-2A1D-116A-00FE129F9DE2}"/>
          </ac:picMkLst>
        </pc:picChg>
        <pc:picChg chg="add mod">
          <ac:chgData name="Aitor Ibarra Ibaibarriaga" userId="3a47150d-5dc8-4c96-a083-44b339f50d43" providerId="ADAL" clId="{47A32B9F-0589-0A40-AF21-CACB870F3AC7}" dt="2023-11-07T15:58:08.232" v="3401" actId="1036"/>
          <ac:picMkLst>
            <pc:docMk/>
            <pc:sldMk cId="3121723516" sldId="289"/>
            <ac:picMk id="21" creationId="{D0899B67-88A3-3D20-7E8F-179E69F825CD}"/>
          </ac:picMkLst>
        </pc:picChg>
        <pc:picChg chg="add del mod">
          <ac:chgData name="Aitor Ibarra Ibaibarriaga" userId="3a47150d-5dc8-4c96-a083-44b339f50d43" providerId="ADAL" clId="{47A32B9F-0589-0A40-AF21-CACB870F3AC7}" dt="2023-11-07T15:56:41.957" v="3287" actId="478"/>
          <ac:picMkLst>
            <pc:docMk/>
            <pc:sldMk cId="3121723516" sldId="289"/>
            <ac:picMk id="27" creationId="{75D60DCA-ECAB-2EC3-DE56-54FC4D4D856C}"/>
          </ac:picMkLst>
        </pc:picChg>
        <pc:picChg chg="add del mod">
          <ac:chgData name="Aitor Ibarra Ibaibarriaga" userId="3a47150d-5dc8-4c96-a083-44b339f50d43" providerId="ADAL" clId="{47A32B9F-0589-0A40-AF21-CACB870F3AC7}" dt="2023-11-07T15:56:48.420" v="3289" actId="478"/>
          <ac:picMkLst>
            <pc:docMk/>
            <pc:sldMk cId="3121723516" sldId="289"/>
            <ac:picMk id="29" creationId="{6DB09F37-D021-1F41-E3D3-6DE4E7B10294}"/>
          </ac:picMkLst>
        </pc:picChg>
      </pc:sldChg>
      <pc:sldChg chg="modSp add mod">
        <pc:chgData name="Aitor Ibarra Ibaibarriaga" userId="3a47150d-5dc8-4c96-a083-44b339f50d43" providerId="ADAL" clId="{47A32B9F-0589-0A40-AF21-CACB870F3AC7}" dt="2023-11-07T16:01:36.963" v="3501" actId="1036"/>
        <pc:sldMkLst>
          <pc:docMk/>
          <pc:sldMk cId="1396915975" sldId="290"/>
        </pc:sldMkLst>
        <pc:spChg chg="mod">
          <ac:chgData name="Aitor Ibarra Ibaibarriaga" userId="3a47150d-5dc8-4c96-a083-44b339f50d43" providerId="ADAL" clId="{47A32B9F-0589-0A40-AF21-CACB870F3AC7}" dt="2023-11-07T16:01:36.963" v="3501" actId="1036"/>
          <ac:spMkLst>
            <pc:docMk/>
            <pc:sldMk cId="1396915975" sldId="290"/>
            <ac:spMk id="22" creationId="{DD4EDA92-F8FC-FD3A-B431-8C28FD6D4689}"/>
          </ac:spMkLst>
        </pc:spChg>
        <pc:spChg chg="mod">
          <ac:chgData name="Aitor Ibarra Ibaibarriaga" userId="3a47150d-5dc8-4c96-a083-44b339f50d43" providerId="ADAL" clId="{47A32B9F-0589-0A40-AF21-CACB870F3AC7}" dt="2023-11-07T16:01:24.613" v="3492" actId="1036"/>
          <ac:spMkLst>
            <pc:docMk/>
            <pc:sldMk cId="1396915975" sldId="290"/>
            <ac:spMk id="30" creationId="{3D919AF3-F22F-2428-C8F6-3064E419DE67}"/>
          </ac:spMkLst>
        </pc:spChg>
      </pc:sldChg>
      <pc:sldMasterChg chg="addSp delSp modSp mod modAnim modSldLayout">
        <pc:chgData name="Aitor Ibarra Ibaibarriaga" userId="3a47150d-5dc8-4c96-a083-44b339f50d43" providerId="ADAL" clId="{47A32B9F-0589-0A40-AF21-CACB870F3AC7}" dt="2023-11-07T18:38:44.142" v="3577" actId="1076"/>
        <pc:sldMasterMkLst>
          <pc:docMk/>
          <pc:sldMasterMk cId="0" sldId="2147483928"/>
        </pc:sldMasterMkLst>
        <pc:grpChg chg="del">
          <ac:chgData name="Aitor Ibarra Ibaibarriaga" userId="3a47150d-5dc8-4c96-a083-44b339f50d43" providerId="ADAL" clId="{47A32B9F-0589-0A40-AF21-CACB870F3AC7}" dt="2023-11-07T18:36:38.440" v="3553" actId="478"/>
          <ac:grpSpMkLst>
            <pc:docMk/>
            <pc:sldMasterMk cId="0" sldId="2147483928"/>
            <ac:grpSpMk id="63" creationId="{0B575FE6-5C9C-47C0-909A-56151DBB141C}"/>
          </ac:grpSpMkLst>
        </pc:grpChg>
        <pc:picChg chg="add mod">
          <ac:chgData name="Aitor Ibarra Ibaibarriaga" userId="3a47150d-5dc8-4c96-a083-44b339f50d43" providerId="ADAL" clId="{47A32B9F-0589-0A40-AF21-CACB870F3AC7}" dt="2023-11-07T18:36:39.786" v="3554"/>
          <ac:picMkLst>
            <pc:docMk/>
            <pc:sldMasterMk cId="0" sldId="2147483928"/>
            <ac:picMk id="2" creationId="{873BAE80-2B9C-98AB-8AA9-39F3815DC8F5}"/>
          </ac:picMkLst>
        </pc:picChg>
        <pc:sldLayoutChg chg="addSp delSp modSp mod delAnim modAnim">
          <pc:chgData name="Aitor Ibarra Ibaibarriaga" userId="3a47150d-5dc8-4c96-a083-44b339f50d43" providerId="ADAL" clId="{47A32B9F-0589-0A40-AF21-CACB870F3AC7}" dt="2023-11-07T18:38:26.096" v="3574"/>
          <pc:sldLayoutMkLst>
            <pc:docMk/>
            <pc:sldMasterMk cId="0" sldId="2147483928"/>
            <pc:sldLayoutMk cId="0" sldId="2147483929"/>
          </pc:sldLayoutMkLst>
          <pc:spChg chg="add mod">
            <ac:chgData name="Aitor Ibarra Ibaibarriaga" userId="3a47150d-5dc8-4c96-a083-44b339f50d43" providerId="ADAL" clId="{47A32B9F-0589-0A40-AF21-CACB870F3AC7}" dt="2023-11-07T18:35:50.943" v="3550"/>
            <ac:spMkLst>
              <pc:docMk/>
              <pc:sldMasterMk cId="0" sldId="2147483928"/>
              <pc:sldLayoutMk cId="0" sldId="2147483929"/>
              <ac:spMk id="4" creationId="{89F9D1D3-7CD7-A8C7-3356-781A232A5BFE}"/>
            </ac:spMkLst>
          </pc:spChg>
          <pc:grpChg chg="del">
            <ac:chgData name="Aitor Ibarra Ibaibarriaga" userId="3a47150d-5dc8-4c96-a083-44b339f50d43" providerId="ADAL" clId="{47A32B9F-0589-0A40-AF21-CACB870F3AC7}" dt="2023-11-07T18:37:05.012" v="3555" actId="478"/>
            <ac:grpSpMkLst>
              <pc:docMk/>
              <pc:sldMasterMk cId="0" sldId="2147483928"/>
              <pc:sldLayoutMk cId="0" sldId="2147483929"/>
              <ac:grpSpMk id="63" creationId="{440BF7BC-B34F-4433-92C7-6C44753A6C69}"/>
            </ac:grpSpMkLst>
          </pc:grpChg>
          <pc:picChg chg="add mod">
            <ac:chgData name="Aitor Ibarra Ibaibarriaga" userId="3a47150d-5dc8-4c96-a083-44b339f50d43" providerId="ADAL" clId="{47A32B9F-0589-0A40-AF21-CACB870F3AC7}" dt="2023-11-07T18:35:33.765" v="3549"/>
            <ac:picMkLst>
              <pc:docMk/>
              <pc:sldMasterMk cId="0" sldId="2147483928"/>
              <pc:sldLayoutMk cId="0" sldId="2147483929"/>
              <ac:picMk id="3" creationId="{8079493F-46EB-B6F7-BD6E-EE78E47940BE}"/>
            </ac:picMkLst>
          </pc:picChg>
          <pc:picChg chg="add del mod">
            <ac:chgData name="Aitor Ibarra Ibaibarriaga" userId="3a47150d-5dc8-4c96-a083-44b339f50d43" providerId="ADAL" clId="{47A32B9F-0589-0A40-AF21-CACB870F3AC7}" dt="2023-11-07T18:38:26.096" v="3574"/>
            <ac:picMkLst>
              <pc:docMk/>
              <pc:sldMasterMk cId="0" sldId="2147483928"/>
              <pc:sldLayoutMk cId="0" sldId="2147483929"/>
              <ac:picMk id="6" creationId="{8B15915F-247D-EB50-5060-184CB67E18CA}"/>
            </ac:picMkLst>
          </pc:picChg>
        </pc:sldLayoutChg>
        <pc:sldLayoutChg chg="delSp modSp mod">
          <pc:chgData name="Aitor Ibarra Ibaibarriaga" userId="3a47150d-5dc8-4c96-a083-44b339f50d43" providerId="ADAL" clId="{47A32B9F-0589-0A40-AF21-CACB870F3AC7}" dt="2023-11-07T18:38:44.142" v="3577" actId="1076"/>
          <pc:sldLayoutMkLst>
            <pc:docMk/>
            <pc:sldMasterMk cId="0" sldId="2147483928"/>
            <pc:sldLayoutMk cId="3124599788" sldId="2147483945"/>
          </pc:sldLayoutMkLst>
          <pc:spChg chg="mod">
            <ac:chgData name="Aitor Ibarra Ibaibarriaga" userId="3a47150d-5dc8-4c96-a083-44b339f50d43" providerId="ADAL" clId="{47A32B9F-0589-0A40-AF21-CACB870F3AC7}" dt="2023-11-07T18:38:44.142" v="3577" actId="1076"/>
            <ac:spMkLst>
              <pc:docMk/>
              <pc:sldMasterMk cId="0" sldId="2147483928"/>
              <pc:sldLayoutMk cId="3124599788" sldId="2147483945"/>
              <ac:spMk id="34" creationId="{9C759BF4-95BD-4497-8F73-35566BC9CAF7}"/>
            </ac:spMkLst>
          </pc:spChg>
          <pc:grpChg chg="del">
            <ac:chgData name="Aitor Ibarra Ibaibarriaga" userId="3a47150d-5dc8-4c96-a083-44b339f50d43" providerId="ADAL" clId="{47A32B9F-0589-0A40-AF21-CACB870F3AC7}" dt="2023-11-07T18:38:35.177" v="3575" actId="478"/>
            <ac:grpSpMkLst>
              <pc:docMk/>
              <pc:sldMasterMk cId="0" sldId="2147483928"/>
              <pc:sldLayoutMk cId="3124599788" sldId="2147483945"/>
              <ac:grpSpMk id="63" creationId="{E59789FD-0EA2-4C0F-A892-2BD716E05C8D}"/>
            </ac:grpSpMkLst>
          </pc:grpChg>
        </pc:sldLayoutChg>
        <pc:sldLayoutChg chg="addSp delSp modSp mod">
          <pc:chgData name="Aitor Ibarra Ibaibarriaga" userId="3a47150d-5dc8-4c96-a083-44b339f50d43" providerId="ADAL" clId="{47A32B9F-0589-0A40-AF21-CACB870F3AC7}" dt="2023-11-07T18:38:20.312" v="3572" actId="1076"/>
          <pc:sldLayoutMkLst>
            <pc:docMk/>
            <pc:sldMasterMk cId="0" sldId="2147483928"/>
            <pc:sldLayoutMk cId="838715454" sldId="2147483974"/>
          </pc:sldLayoutMkLst>
          <pc:spChg chg="mod">
            <ac:chgData name="Aitor Ibarra Ibaibarriaga" userId="3a47150d-5dc8-4c96-a083-44b339f50d43" providerId="ADAL" clId="{47A32B9F-0589-0A40-AF21-CACB870F3AC7}" dt="2023-11-07T18:38:20.312" v="3572" actId="1076"/>
            <ac:spMkLst>
              <pc:docMk/>
              <pc:sldMasterMk cId="0" sldId="2147483928"/>
              <pc:sldLayoutMk cId="838715454" sldId="2147483974"/>
              <ac:spMk id="2" creationId="{07D574C9-96B2-42EF-A9BC-D62E458D5C9F}"/>
            </ac:spMkLst>
          </pc:spChg>
          <pc:spChg chg="mod">
            <ac:chgData name="Aitor Ibarra Ibaibarriaga" userId="3a47150d-5dc8-4c96-a083-44b339f50d43" providerId="ADAL" clId="{47A32B9F-0589-0A40-AF21-CACB870F3AC7}" dt="2023-11-07T18:38:20.312" v="3572" actId="1076"/>
            <ac:spMkLst>
              <pc:docMk/>
              <pc:sldMasterMk cId="0" sldId="2147483928"/>
              <pc:sldLayoutMk cId="838715454" sldId="2147483974"/>
              <ac:spMk id="3" creationId="{3B009754-3A1E-461E-B289-FE7FC85C2E42}"/>
            </ac:spMkLst>
          </pc:spChg>
          <pc:spChg chg="mod">
            <ac:chgData name="Aitor Ibarra Ibaibarriaga" userId="3a47150d-5dc8-4c96-a083-44b339f50d43" providerId="ADAL" clId="{47A32B9F-0589-0A40-AF21-CACB870F3AC7}" dt="2023-11-07T18:38:20.312" v="3572" actId="1076"/>
            <ac:spMkLst>
              <pc:docMk/>
              <pc:sldMasterMk cId="0" sldId="2147483928"/>
              <pc:sldLayoutMk cId="838715454" sldId="2147483974"/>
              <ac:spMk id="4" creationId="{CC8E513C-B257-4001-A64F-C4F555784E6F}"/>
            </ac:spMkLst>
          </pc:spChg>
          <pc:spChg chg="mod">
            <ac:chgData name="Aitor Ibarra Ibaibarriaga" userId="3a47150d-5dc8-4c96-a083-44b339f50d43" providerId="ADAL" clId="{47A32B9F-0589-0A40-AF21-CACB870F3AC7}" dt="2023-11-07T18:38:20.312" v="3572" actId="1076"/>
            <ac:spMkLst>
              <pc:docMk/>
              <pc:sldMasterMk cId="0" sldId="2147483928"/>
              <pc:sldLayoutMk cId="838715454" sldId="2147483974"/>
              <ac:spMk id="34" creationId="{9C759BF4-95BD-4497-8F73-35566BC9CAF7}"/>
            </ac:spMkLst>
          </pc:spChg>
          <pc:grpChg chg="add del mod">
            <ac:chgData name="Aitor Ibarra Ibaibarriaga" userId="3a47150d-5dc8-4c96-a083-44b339f50d43" providerId="ADAL" clId="{47A32B9F-0589-0A40-AF21-CACB870F3AC7}" dt="2023-11-07T18:38:20.312" v="3572" actId="1076"/>
            <ac:grpSpMkLst>
              <pc:docMk/>
              <pc:sldMasterMk cId="0" sldId="2147483928"/>
              <pc:sldLayoutMk cId="838715454" sldId="2147483974"/>
              <ac:grpSpMk id="37" creationId="{7A760FB0-B64B-43FB-AC0E-A475EE584F38}"/>
            </ac:grpSpMkLst>
          </pc:grpChg>
          <pc:picChg chg="mod">
            <ac:chgData name="Aitor Ibarra Ibaibarriaga" userId="3a47150d-5dc8-4c96-a083-44b339f50d43" providerId="ADAL" clId="{47A32B9F-0589-0A40-AF21-CACB870F3AC7}" dt="2023-11-07T18:38:20.312" v="3572" actId="1076"/>
            <ac:picMkLst>
              <pc:docMk/>
              <pc:sldMasterMk cId="0" sldId="2147483928"/>
              <pc:sldLayoutMk cId="838715454" sldId="2147483974"/>
              <ac:picMk id="6" creationId="{BFA3E670-4649-4E27-AD4C-76D783383024}"/>
            </ac:picMkLst>
          </pc:picChg>
          <pc:picChg chg="mod">
            <ac:chgData name="Aitor Ibarra Ibaibarriaga" userId="3a47150d-5dc8-4c96-a083-44b339f50d43" providerId="ADAL" clId="{47A32B9F-0589-0A40-AF21-CACB870F3AC7}" dt="2023-11-07T18:38:20.312" v="3572" actId="1076"/>
            <ac:picMkLst>
              <pc:docMk/>
              <pc:sldMasterMk cId="0" sldId="2147483928"/>
              <pc:sldLayoutMk cId="838715454" sldId="2147483974"/>
              <ac:picMk id="32" creationId="{A9766FEA-5C39-42C1-9AEE-A80D8B6D13B5}"/>
            </ac:picMkLst>
          </pc:picChg>
          <pc:picChg chg="mod topLvl">
            <ac:chgData name="Aitor Ibarra Ibaibarriaga" userId="3a47150d-5dc8-4c96-a083-44b339f50d43" providerId="ADAL" clId="{47A32B9F-0589-0A40-AF21-CACB870F3AC7}" dt="2023-11-07T18:38:20.312" v="3572" actId="1076"/>
            <ac:picMkLst>
              <pc:docMk/>
              <pc:sldMasterMk cId="0" sldId="2147483928"/>
              <pc:sldLayoutMk cId="838715454" sldId="2147483974"/>
              <ac:picMk id="38" creationId="{F2EBB9A4-D19D-4DF8-911D-A2770B803FB2}"/>
            </ac:picMkLst>
          </pc:picChg>
          <pc:picChg chg="mod topLvl">
            <ac:chgData name="Aitor Ibarra Ibaibarriaga" userId="3a47150d-5dc8-4c96-a083-44b339f50d43" providerId="ADAL" clId="{47A32B9F-0589-0A40-AF21-CACB870F3AC7}" dt="2023-11-07T18:38:20.312" v="3572" actId="1076"/>
            <ac:picMkLst>
              <pc:docMk/>
              <pc:sldMasterMk cId="0" sldId="2147483928"/>
              <pc:sldLayoutMk cId="838715454" sldId="2147483974"/>
              <ac:picMk id="39" creationId="{8A2C120C-7AB4-48D6-AF4B-3D38A6C99876}"/>
            </ac:picMkLst>
          </pc:picChg>
          <pc:picChg chg="mod topLvl">
            <ac:chgData name="Aitor Ibarra Ibaibarriaga" userId="3a47150d-5dc8-4c96-a083-44b339f50d43" providerId="ADAL" clId="{47A32B9F-0589-0A40-AF21-CACB870F3AC7}" dt="2023-11-07T18:38:20.312" v="3572" actId="1076"/>
            <ac:picMkLst>
              <pc:docMk/>
              <pc:sldMasterMk cId="0" sldId="2147483928"/>
              <pc:sldLayoutMk cId="838715454" sldId="2147483974"/>
              <ac:picMk id="40" creationId="{6BE12465-731D-43F6-A86F-04AFC9D5D641}"/>
            </ac:picMkLst>
          </pc:picChg>
          <pc:picChg chg="mod topLvl">
            <ac:chgData name="Aitor Ibarra Ibaibarriaga" userId="3a47150d-5dc8-4c96-a083-44b339f50d43" providerId="ADAL" clId="{47A32B9F-0589-0A40-AF21-CACB870F3AC7}" dt="2023-11-07T18:38:20.312" v="3572" actId="1076"/>
            <ac:picMkLst>
              <pc:docMk/>
              <pc:sldMasterMk cId="0" sldId="2147483928"/>
              <pc:sldLayoutMk cId="838715454" sldId="2147483974"/>
              <ac:picMk id="41" creationId="{F8546346-D4FB-4C19-B325-3D8410ACD49C}"/>
            </ac:picMkLst>
          </pc:picChg>
          <pc:picChg chg="mod topLvl">
            <ac:chgData name="Aitor Ibarra Ibaibarriaga" userId="3a47150d-5dc8-4c96-a083-44b339f50d43" providerId="ADAL" clId="{47A32B9F-0589-0A40-AF21-CACB870F3AC7}" dt="2023-11-07T18:38:20.312" v="3572" actId="1076"/>
            <ac:picMkLst>
              <pc:docMk/>
              <pc:sldMasterMk cId="0" sldId="2147483928"/>
              <pc:sldLayoutMk cId="838715454" sldId="2147483974"/>
              <ac:picMk id="42" creationId="{C0A8A0DC-63BD-40F1-91F6-DC2AB9F26B63}"/>
            </ac:picMkLst>
          </pc:picChg>
          <pc:picChg chg="mod topLvl">
            <ac:chgData name="Aitor Ibarra Ibaibarriaga" userId="3a47150d-5dc8-4c96-a083-44b339f50d43" providerId="ADAL" clId="{47A32B9F-0589-0A40-AF21-CACB870F3AC7}" dt="2023-11-07T18:38:20.312" v="3572" actId="1076"/>
            <ac:picMkLst>
              <pc:docMk/>
              <pc:sldMasterMk cId="0" sldId="2147483928"/>
              <pc:sldLayoutMk cId="838715454" sldId="2147483974"/>
              <ac:picMk id="43" creationId="{BA419F4D-E157-4BC9-972F-F4CD1E1AC51B}"/>
            </ac:picMkLst>
          </pc:picChg>
          <pc:picChg chg="mod topLvl">
            <ac:chgData name="Aitor Ibarra Ibaibarriaga" userId="3a47150d-5dc8-4c96-a083-44b339f50d43" providerId="ADAL" clId="{47A32B9F-0589-0A40-AF21-CACB870F3AC7}" dt="2023-11-07T18:38:20.312" v="3572" actId="1076"/>
            <ac:picMkLst>
              <pc:docMk/>
              <pc:sldMasterMk cId="0" sldId="2147483928"/>
              <pc:sldLayoutMk cId="838715454" sldId="2147483974"/>
              <ac:picMk id="44" creationId="{3A00AED9-AE60-4A6A-8D55-4A556CDB5F67}"/>
            </ac:picMkLst>
          </pc:picChg>
          <pc:picChg chg="mod topLvl">
            <ac:chgData name="Aitor Ibarra Ibaibarriaga" userId="3a47150d-5dc8-4c96-a083-44b339f50d43" providerId="ADAL" clId="{47A32B9F-0589-0A40-AF21-CACB870F3AC7}" dt="2023-11-07T18:38:20.312" v="3572" actId="1076"/>
            <ac:picMkLst>
              <pc:docMk/>
              <pc:sldMasterMk cId="0" sldId="2147483928"/>
              <pc:sldLayoutMk cId="838715454" sldId="2147483974"/>
              <ac:picMk id="45" creationId="{37116DDA-3254-4E20-BA5F-59D5910B34C3}"/>
            </ac:picMkLst>
          </pc:picChg>
          <pc:picChg chg="mod topLvl">
            <ac:chgData name="Aitor Ibarra Ibaibarriaga" userId="3a47150d-5dc8-4c96-a083-44b339f50d43" providerId="ADAL" clId="{47A32B9F-0589-0A40-AF21-CACB870F3AC7}" dt="2023-11-07T18:38:20.312" v="3572" actId="1076"/>
            <ac:picMkLst>
              <pc:docMk/>
              <pc:sldMasterMk cId="0" sldId="2147483928"/>
              <pc:sldLayoutMk cId="838715454" sldId="2147483974"/>
              <ac:picMk id="46" creationId="{00A03EF6-401F-4BE1-A197-D4E6612EC4AB}"/>
            </ac:picMkLst>
          </pc:picChg>
          <pc:picChg chg="mod topLvl">
            <ac:chgData name="Aitor Ibarra Ibaibarriaga" userId="3a47150d-5dc8-4c96-a083-44b339f50d43" providerId="ADAL" clId="{47A32B9F-0589-0A40-AF21-CACB870F3AC7}" dt="2023-11-07T18:38:20.312" v="3572" actId="1076"/>
            <ac:picMkLst>
              <pc:docMk/>
              <pc:sldMasterMk cId="0" sldId="2147483928"/>
              <pc:sldLayoutMk cId="838715454" sldId="2147483974"/>
              <ac:picMk id="47" creationId="{6DB4FEEC-CC9A-4881-858F-F8477E74D300}"/>
            </ac:picMkLst>
          </pc:picChg>
          <pc:picChg chg="mod topLvl">
            <ac:chgData name="Aitor Ibarra Ibaibarriaga" userId="3a47150d-5dc8-4c96-a083-44b339f50d43" providerId="ADAL" clId="{47A32B9F-0589-0A40-AF21-CACB870F3AC7}" dt="2023-11-07T18:38:20.312" v="3572" actId="1076"/>
            <ac:picMkLst>
              <pc:docMk/>
              <pc:sldMasterMk cId="0" sldId="2147483928"/>
              <pc:sldLayoutMk cId="838715454" sldId="2147483974"/>
              <ac:picMk id="48" creationId="{C84FFDB6-B1C4-409B-A516-F419ACD02F9D}"/>
            </ac:picMkLst>
          </pc:picChg>
          <pc:picChg chg="mod topLvl">
            <ac:chgData name="Aitor Ibarra Ibaibarriaga" userId="3a47150d-5dc8-4c96-a083-44b339f50d43" providerId="ADAL" clId="{47A32B9F-0589-0A40-AF21-CACB870F3AC7}" dt="2023-11-07T18:38:20.312" v="3572" actId="1076"/>
            <ac:picMkLst>
              <pc:docMk/>
              <pc:sldMasterMk cId="0" sldId="2147483928"/>
              <pc:sldLayoutMk cId="838715454" sldId="2147483974"/>
              <ac:picMk id="49" creationId="{7D5B0C2E-7DFF-4CB9-A205-EFFB5A94F031}"/>
            </ac:picMkLst>
          </pc:picChg>
          <pc:picChg chg="mod topLvl">
            <ac:chgData name="Aitor Ibarra Ibaibarriaga" userId="3a47150d-5dc8-4c96-a083-44b339f50d43" providerId="ADAL" clId="{47A32B9F-0589-0A40-AF21-CACB870F3AC7}" dt="2023-11-07T18:38:20.312" v="3572" actId="1076"/>
            <ac:picMkLst>
              <pc:docMk/>
              <pc:sldMasterMk cId="0" sldId="2147483928"/>
              <pc:sldLayoutMk cId="838715454" sldId="2147483974"/>
              <ac:picMk id="50" creationId="{C3A5162F-7D06-437D-8552-E6D2CBF2DDBF}"/>
            </ac:picMkLst>
          </pc:picChg>
          <pc:picChg chg="mod topLvl">
            <ac:chgData name="Aitor Ibarra Ibaibarriaga" userId="3a47150d-5dc8-4c96-a083-44b339f50d43" providerId="ADAL" clId="{47A32B9F-0589-0A40-AF21-CACB870F3AC7}" dt="2023-11-07T18:38:20.312" v="3572" actId="1076"/>
            <ac:picMkLst>
              <pc:docMk/>
              <pc:sldMasterMk cId="0" sldId="2147483928"/>
              <pc:sldLayoutMk cId="838715454" sldId="2147483974"/>
              <ac:picMk id="51" creationId="{275CCD43-9C15-47C8-BA34-B437C3C1C277}"/>
            </ac:picMkLst>
          </pc:picChg>
          <pc:picChg chg="mod topLvl">
            <ac:chgData name="Aitor Ibarra Ibaibarriaga" userId="3a47150d-5dc8-4c96-a083-44b339f50d43" providerId="ADAL" clId="{47A32B9F-0589-0A40-AF21-CACB870F3AC7}" dt="2023-11-07T18:38:20.312" v="3572" actId="1076"/>
            <ac:picMkLst>
              <pc:docMk/>
              <pc:sldMasterMk cId="0" sldId="2147483928"/>
              <pc:sldLayoutMk cId="838715454" sldId="2147483974"/>
              <ac:picMk id="52" creationId="{F359393F-28CA-4EDA-992A-E804CE8FACF4}"/>
            </ac:picMkLst>
          </pc:picChg>
          <pc:picChg chg="mod topLvl">
            <ac:chgData name="Aitor Ibarra Ibaibarriaga" userId="3a47150d-5dc8-4c96-a083-44b339f50d43" providerId="ADAL" clId="{47A32B9F-0589-0A40-AF21-CACB870F3AC7}" dt="2023-11-07T18:38:20.312" v="3572" actId="1076"/>
            <ac:picMkLst>
              <pc:docMk/>
              <pc:sldMasterMk cId="0" sldId="2147483928"/>
              <pc:sldLayoutMk cId="838715454" sldId="2147483974"/>
              <ac:picMk id="53" creationId="{5D92B26F-3154-4C98-ACF1-1687EEE5A715}"/>
            </ac:picMkLst>
          </pc:picChg>
          <pc:picChg chg="mod topLvl">
            <ac:chgData name="Aitor Ibarra Ibaibarriaga" userId="3a47150d-5dc8-4c96-a083-44b339f50d43" providerId="ADAL" clId="{47A32B9F-0589-0A40-AF21-CACB870F3AC7}" dt="2023-11-07T18:38:20.312" v="3572" actId="1076"/>
            <ac:picMkLst>
              <pc:docMk/>
              <pc:sldMasterMk cId="0" sldId="2147483928"/>
              <pc:sldLayoutMk cId="838715454" sldId="2147483974"/>
              <ac:picMk id="54" creationId="{74CA5676-0718-4806-9A0A-2C471266C471}"/>
            </ac:picMkLst>
          </pc:picChg>
          <pc:picChg chg="mod topLvl">
            <ac:chgData name="Aitor Ibarra Ibaibarriaga" userId="3a47150d-5dc8-4c96-a083-44b339f50d43" providerId="ADAL" clId="{47A32B9F-0589-0A40-AF21-CACB870F3AC7}" dt="2023-11-07T18:38:20.312" v="3572" actId="1076"/>
            <ac:picMkLst>
              <pc:docMk/>
              <pc:sldMasterMk cId="0" sldId="2147483928"/>
              <pc:sldLayoutMk cId="838715454" sldId="2147483974"/>
              <ac:picMk id="55" creationId="{5F4BC0A9-00A3-4BE6-A9AE-B6C35F8A20A2}"/>
            </ac:picMkLst>
          </pc:picChg>
          <pc:picChg chg="mod topLvl">
            <ac:chgData name="Aitor Ibarra Ibaibarriaga" userId="3a47150d-5dc8-4c96-a083-44b339f50d43" providerId="ADAL" clId="{47A32B9F-0589-0A40-AF21-CACB870F3AC7}" dt="2023-11-07T18:38:20.312" v="3572" actId="1076"/>
            <ac:picMkLst>
              <pc:docMk/>
              <pc:sldMasterMk cId="0" sldId="2147483928"/>
              <pc:sldLayoutMk cId="838715454" sldId="2147483974"/>
              <ac:picMk id="56" creationId="{5C9D937F-5231-4D7D-B953-FC671B284CB2}"/>
            </ac:picMkLst>
          </pc:picChg>
          <pc:picChg chg="mod topLvl">
            <ac:chgData name="Aitor Ibarra Ibaibarriaga" userId="3a47150d-5dc8-4c96-a083-44b339f50d43" providerId="ADAL" clId="{47A32B9F-0589-0A40-AF21-CACB870F3AC7}" dt="2023-11-07T18:38:20.312" v="3572" actId="1076"/>
            <ac:picMkLst>
              <pc:docMk/>
              <pc:sldMasterMk cId="0" sldId="2147483928"/>
              <pc:sldLayoutMk cId="838715454" sldId="2147483974"/>
              <ac:picMk id="57" creationId="{707A379F-20CF-4F7A-9F7C-1ACBE1736C1D}"/>
            </ac:picMkLst>
          </pc:picChg>
          <pc:picChg chg="mod topLvl">
            <ac:chgData name="Aitor Ibarra Ibaibarriaga" userId="3a47150d-5dc8-4c96-a083-44b339f50d43" providerId="ADAL" clId="{47A32B9F-0589-0A40-AF21-CACB870F3AC7}" dt="2023-11-07T18:38:20.312" v="3572" actId="1076"/>
            <ac:picMkLst>
              <pc:docMk/>
              <pc:sldMasterMk cId="0" sldId="2147483928"/>
              <pc:sldLayoutMk cId="838715454" sldId="2147483974"/>
              <ac:picMk id="58" creationId="{19867D3C-CEC8-45F1-A2BE-DE1077BFA41F}"/>
            </ac:picMkLst>
          </pc:picChg>
          <pc:picChg chg="mod topLvl">
            <ac:chgData name="Aitor Ibarra Ibaibarriaga" userId="3a47150d-5dc8-4c96-a083-44b339f50d43" providerId="ADAL" clId="{47A32B9F-0589-0A40-AF21-CACB870F3AC7}" dt="2023-11-07T18:38:20.312" v="3572" actId="1076"/>
            <ac:picMkLst>
              <pc:docMk/>
              <pc:sldMasterMk cId="0" sldId="2147483928"/>
              <pc:sldLayoutMk cId="838715454" sldId="2147483974"/>
              <ac:picMk id="59" creationId="{7C39E0E9-76D4-4599-83CA-822A1DDEF79E}"/>
            </ac:picMkLst>
          </pc:picChg>
          <pc:picChg chg="mod topLvl">
            <ac:chgData name="Aitor Ibarra Ibaibarriaga" userId="3a47150d-5dc8-4c96-a083-44b339f50d43" providerId="ADAL" clId="{47A32B9F-0589-0A40-AF21-CACB870F3AC7}" dt="2023-11-07T18:38:20.312" v="3572" actId="1076"/>
            <ac:picMkLst>
              <pc:docMk/>
              <pc:sldMasterMk cId="0" sldId="2147483928"/>
              <pc:sldLayoutMk cId="838715454" sldId="2147483974"/>
              <ac:picMk id="60" creationId="{3DA3058B-D133-4E5A-8EA4-C490ED329188}"/>
            </ac:picMkLst>
          </pc:picChg>
          <pc:picChg chg="mod topLvl">
            <ac:chgData name="Aitor Ibarra Ibaibarriaga" userId="3a47150d-5dc8-4c96-a083-44b339f50d43" providerId="ADAL" clId="{47A32B9F-0589-0A40-AF21-CACB870F3AC7}" dt="2023-11-07T18:38:20.312" v="3572" actId="1076"/>
            <ac:picMkLst>
              <pc:docMk/>
              <pc:sldMasterMk cId="0" sldId="2147483928"/>
              <pc:sldLayoutMk cId="838715454" sldId="2147483974"/>
              <ac:picMk id="61" creationId="{AD882A97-4EF6-4033-9400-0F3C09AA83FD}"/>
            </ac:picMkLst>
          </pc:picChg>
          <pc:picChg chg="mod topLvl">
            <ac:chgData name="Aitor Ibarra Ibaibarriaga" userId="3a47150d-5dc8-4c96-a083-44b339f50d43" providerId="ADAL" clId="{47A32B9F-0589-0A40-AF21-CACB870F3AC7}" dt="2023-11-07T18:38:20.312" v="3572" actId="1076"/>
            <ac:picMkLst>
              <pc:docMk/>
              <pc:sldMasterMk cId="0" sldId="2147483928"/>
              <pc:sldLayoutMk cId="838715454" sldId="2147483974"/>
              <ac:picMk id="62" creationId="{DB7B042E-E3F4-4D5C-8F73-1E671126694E}"/>
            </ac:picMkLst>
          </pc:picChg>
          <pc:cxnChg chg="mod">
            <ac:chgData name="Aitor Ibarra Ibaibarriaga" userId="3a47150d-5dc8-4c96-a083-44b339f50d43" providerId="ADAL" clId="{47A32B9F-0589-0A40-AF21-CACB870F3AC7}" dt="2023-11-07T18:38:20.312" v="3572" actId="1076"/>
            <ac:cxnSpMkLst>
              <pc:docMk/>
              <pc:sldMasterMk cId="0" sldId="2147483928"/>
              <pc:sldLayoutMk cId="838715454" sldId="2147483974"/>
              <ac:cxnSpMk id="36" creationId="{275813CB-4394-43D3-A6B9-ACE26136B241}"/>
            </ac:cxnSpMkLst>
          </pc:cxnChg>
          <pc:cxnChg chg="mod">
            <ac:chgData name="Aitor Ibarra Ibaibarriaga" userId="3a47150d-5dc8-4c96-a083-44b339f50d43" providerId="ADAL" clId="{47A32B9F-0589-0A40-AF21-CACB870F3AC7}" dt="2023-11-07T18:38:20.312" v="3572" actId="1076"/>
            <ac:cxnSpMkLst>
              <pc:docMk/>
              <pc:sldMasterMk cId="0" sldId="2147483928"/>
              <pc:sldLayoutMk cId="838715454" sldId="2147483974"/>
              <ac:cxnSpMk id="64" creationId="{325E3871-9DD3-4380-BBB0-9E0A8BFDF550}"/>
            </ac:cxnSpMkLst>
          </pc:cxnChg>
        </pc:sldLayoutChg>
      </pc:sldMasterChg>
      <pc:sldMasterChg chg="addSp delSp modSp mod modAnim">
        <pc:chgData name="Aitor Ibarra Ibaibarriaga" userId="3a47150d-5dc8-4c96-a083-44b339f50d43" providerId="ADAL" clId="{47A32B9F-0589-0A40-AF21-CACB870F3AC7}" dt="2023-11-07T18:39:10.707" v="3582" actId="478"/>
        <pc:sldMasterMkLst>
          <pc:docMk/>
          <pc:sldMasterMk cId="554798536" sldId="2147483950"/>
        </pc:sldMasterMkLst>
        <pc:grpChg chg="del mod">
          <ac:chgData name="Aitor Ibarra Ibaibarriaga" userId="3a47150d-5dc8-4c96-a083-44b339f50d43" providerId="ADAL" clId="{47A32B9F-0589-0A40-AF21-CACB870F3AC7}" dt="2023-11-07T18:39:10.707" v="3582" actId="478"/>
          <ac:grpSpMkLst>
            <pc:docMk/>
            <pc:sldMasterMk cId="554798536" sldId="2147483950"/>
            <ac:grpSpMk id="36" creationId="{D3533F85-6931-4FC7-A076-FE4957DAE959}"/>
          </ac:grpSpMkLst>
        </pc:grpChg>
        <pc:picChg chg="add del mod">
          <ac:chgData name="Aitor Ibarra Ibaibarriaga" userId="3a47150d-5dc8-4c96-a083-44b339f50d43" providerId="ADAL" clId="{47A32B9F-0589-0A40-AF21-CACB870F3AC7}" dt="2023-11-07T18:39:03.925" v="3579"/>
          <ac:picMkLst>
            <pc:docMk/>
            <pc:sldMasterMk cId="554798536" sldId="2147483950"/>
            <ac:picMk id="2" creationId="{52124D87-8DA0-8AF3-B650-561B07B69D21}"/>
          </ac:picMkLst>
        </pc:picChg>
        <pc:picChg chg="add mod">
          <ac:chgData name="Aitor Ibarra Ibaibarriaga" userId="3a47150d-5dc8-4c96-a083-44b339f50d43" providerId="ADAL" clId="{47A32B9F-0589-0A40-AF21-CACB870F3AC7}" dt="2023-11-07T18:39:08.374" v="3581"/>
          <ac:picMkLst>
            <pc:docMk/>
            <pc:sldMasterMk cId="554798536" sldId="2147483950"/>
            <ac:picMk id="4" creationId="{D7DA79D1-9194-1A87-EF52-B2F7C41620EE}"/>
          </ac:picMkLst>
        </pc:picChg>
      </pc:sldMasterChg>
      <pc:sldMasterChg chg="addSp delSp modSp mod modAnim">
        <pc:chgData name="Aitor Ibarra Ibaibarriaga" userId="3a47150d-5dc8-4c96-a083-44b339f50d43" providerId="ADAL" clId="{47A32B9F-0589-0A40-AF21-CACB870F3AC7}" dt="2023-11-07T18:41:05.152" v="3620" actId="1035"/>
        <pc:sldMasterMkLst>
          <pc:docMk/>
          <pc:sldMasterMk cId="3659391583" sldId="2147483957"/>
        </pc:sldMasterMkLst>
        <pc:grpChg chg="del mod">
          <ac:chgData name="Aitor Ibarra Ibaibarriaga" userId="3a47150d-5dc8-4c96-a083-44b339f50d43" providerId="ADAL" clId="{47A32B9F-0589-0A40-AF21-CACB870F3AC7}" dt="2023-11-07T18:40:08.718" v="3609" actId="478"/>
          <ac:grpSpMkLst>
            <pc:docMk/>
            <pc:sldMasterMk cId="3659391583" sldId="2147483957"/>
            <ac:grpSpMk id="39" creationId="{7FB9EDA0-89A3-4D5E-8582-01B787AA5E94}"/>
          </ac:grpSpMkLst>
        </pc:grpChg>
        <pc:picChg chg="add del mod">
          <ac:chgData name="Aitor Ibarra Ibaibarriaga" userId="3a47150d-5dc8-4c96-a083-44b339f50d43" providerId="ADAL" clId="{47A32B9F-0589-0A40-AF21-CACB870F3AC7}" dt="2023-11-07T18:40:01.171" v="3584"/>
          <ac:picMkLst>
            <pc:docMk/>
            <pc:sldMasterMk cId="3659391583" sldId="2147483957"/>
            <ac:picMk id="3" creationId="{6481FBCD-E841-8629-6AA2-22D614AE2361}"/>
          </ac:picMkLst>
        </pc:picChg>
        <pc:picChg chg="add mod">
          <ac:chgData name="Aitor Ibarra Ibaibarriaga" userId="3a47150d-5dc8-4c96-a083-44b339f50d43" providerId="ADAL" clId="{47A32B9F-0589-0A40-AF21-CACB870F3AC7}" dt="2023-11-07T18:40:05.667" v="3608"/>
          <ac:picMkLst>
            <pc:docMk/>
            <pc:sldMasterMk cId="3659391583" sldId="2147483957"/>
            <ac:picMk id="4" creationId="{D0185B71-470D-50D9-7741-6623358C8D4C}"/>
          </ac:picMkLst>
        </pc:picChg>
        <pc:picChg chg="add mod">
          <ac:chgData name="Aitor Ibarra Ibaibarriaga" userId="3a47150d-5dc8-4c96-a083-44b339f50d43" providerId="ADAL" clId="{47A32B9F-0589-0A40-AF21-CACB870F3AC7}" dt="2023-11-07T18:41:05.152" v="3620" actId="1035"/>
          <ac:picMkLst>
            <pc:docMk/>
            <pc:sldMasterMk cId="3659391583" sldId="2147483957"/>
            <ac:picMk id="5" creationId="{B9A17543-A757-EFF7-B31A-6AB6263079D8}"/>
          </ac:picMkLst>
        </pc:picChg>
      </pc:sldMasterChg>
    </pc:docChg>
  </pc:docChgLst>
  <pc:docChgLst>
    <pc:chgData name="Norbert Pfeil" userId="S::norbert.pfeil@ext.esa.int::651a41c6-7089-47aa-8651-000715c7233a" providerId="AD" clId="Web-{7309FFE3-9115-A510-A1B7-91892311FA86}"/>
    <pc:docChg chg="modSld">
      <pc:chgData name="Norbert Pfeil" userId="S::norbert.pfeil@ext.esa.int::651a41c6-7089-47aa-8651-000715c7233a" providerId="AD" clId="Web-{7309FFE3-9115-A510-A1B7-91892311FA86}" dt="2022-11-18T11:53:19.149" v="4"/>
      <pc:docMkLst>
        <pc:docMk/>
      </pc:docMkLst>
      <pc:sldChg chg="modSp">
        <pc:chgData name="Norbert Pfeil" userId="S::norbert.pfeil@ext.esa.int::651a41c6-7089-47aa-8651-000715c7233a" providerId="AD" clId="Web-{7309FFE3-9115-A510-A1B7-91892311FA86}" dt="2022-11-18T11:50:32.090" v="1" actId="1076"/>
        <pc:sldMkLst>
          <pc:docMk/>
          <pc:sldMk cId="0" sldId="256"/>
        </pc:sldMkLst>
        <pc:spChg chg="mod">
          <ac:chgData name="Norbert Pfeil" userId="S::norbert.pfeil@ext.esa.int::651a41c6-7089-47aa-8651-000715c7233a" providerId="AD" clId="Web-{7309FFE3-9115-A510-A1B7-91892311FA86}" dt="2022-11-18T11:50:32.090" v="1" actId="1076"/>
          <ac:spMkLst>
            <pc:docMk/>
            <pc:sldMk cId="0" sldId="256"/>
            <ac:spMk id="7" creationId="{00000000-0000-0000-0000-000000000000}"/>
          </ac:spMkLst>
        </pc:spChg>
      </pc:sldChg>
      <pc:sldChg chg="modSp">
        <pc:chgData name="Norbert Pfeil" userId="S::norbert.pfeil@ext.esa.int::651a41c6-7089-47aa-8651-000715c7233a" providerId="AD" clId="Web-{7309FFE3-9115-A510-A1B7-91892311FA86}" dt="2022-11-18T11:53:19.149" v="4"/>
        <pc:sldMkLst>
          <pc:docMk/>
          <pc:sldMk cId="4009873508" sldId="265"/>
        </pc:sldMkLst>
        <pc:cxnChg chg="ord">
          <ac:chgData name="Norbert Pfeil" userId="S::norbert.pfeil@ext.esa.int::651a41c6-7089-47aa-8651-000715c7233a" providerId="AD" clId="Web-{7309FFE3-9115-A510-A1B7-91892311FA86}" dt="2022-11-18T11:53:19.149" v="4"/>
          <ac:cxnSpMkLst>
            <pc:docMk/>
            <pc:sldMk cId="4009873508" sldId="265"/>
            <ac:cxnSpMk id="8" creationId="{A3DA5774-B8DC-E42D-85D7-69E97F4CF928}"/>
          </ac:cxnSpMkLst>
        </pc:cxnChg>
        <pc:cxnChg chg="mod ord">
          <ac:chgData name="Norbert Pfeil" userId="S::norbert.pfeil@ext.esa.int::651a41c6-7089-47aa-8651-000715c7233a" providerId="AD" clId="Web-{7309FFE3-9115-A510-A1B7-91892311FA86}" dt="2022-11-18T11:53:04.054" v="3"/>
          <ac:cxnSpMkLst>
            <pc:docMk/>
            <pc:sldMk cId="4009873508" sldId="265"/>
            <ac:cxnSpMk id="10" creationId="{40060A05-510A-FAA5-D7C5-7EE8AC32CE68}"/>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VALUE</c:v>
                </c:pt>
              </c:strCache>
            </c:strRef>
          </c:tx>
          <c:spPr>
            <a:ln>
              <a:noFill/>
            </a:ln>
            <a:effectLst/>
            <a:scene3d>
              <a:camera prst="orthographicFront"/>
              <a:lightRig rig="threePt" dir="t"/>
            </a:scene3d>
            <a:sp3d prstMaterial="matte"/>
          </c:spPr>
          <c:explosion val="5"/>
          <c:dPt>
            <c:idx val="0"/>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01-741F-47C1-9996-DF6877D07366}"/>
              </c:ext>
            </c:extLst>
          </c:dPt>
          <c:dPt>
            <c:idx val="1"/>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03-741F-47C1-9996-DF6877D07366}"/>
              </c:ext>
            </c:extLst>
          </c:dPt>
          <c:dPt>
            <c:idx val="2"/>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05-741F-47C1-9996-DF6877D07366}"/>
              </c:ext>
            </c:extLst>
          </c:dPt>
          <c:dPt>
            <c:idx val="3"/>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07-741F-47C1-9996-DF6877D07366}"/>
              </c:ext>
            </c:extLst>
          </c:dPt>
          <c:dPt>
            <c:idx val="4"/>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09-741F-47C1-9996-DF6877D07366}"/>
              </c:ext>
            </c:extLst>
          </c:dPt>
          <c:dPt>
            <c:idx val="5"/>
            <c:bubble3D val="0"/>
            <c:spPr>
              <a:solidFill>
                <a:srgbClr val="FBAB18"/>
              </a:solidFill>
              <a:ln>
                <a:noFill/>
              </a:ln>
              <a:effectLst/>
              <a:scene3d>
                <a:camera prst="orthographicFront"/>
                <a:lightRig rig="threePt" dir="t"/>
              </a:scene3d>
              <a:sp3d prstMaterial="matte"/>
            </c:spPr>
            <c:extLst>
              <c:ext xmlns:c16="http://schemas.microsoft.com/office/drawing/2014/chart" uri="{C3380CC4-5D6E-409C-BE32-E72D297353CC}">
                <c16:uniqueId val="{0000000B-741F-47C1-9996-DF6877D07366}"/>
              </c:ext>
            </c:extLst>
          </c:dPt>
          <c:dPt>
            <c:idx val="6"/>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0D-741F-47C1-9996-DF6877D07366}"/>
              </c:ext>
            </c:extLst>
          </c:dPt>
          <c:dPt>
            <c:idx val="7"/>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0F-741F-47C1-9996-DF6877D07366}"/>
              </c:ext>
            </c:extLst>
          </c:dPt>
          <c:dPt>
            <c:idx val="8"/>
            <c:bubble3D val="0"/>
            <c:spPr>
              <a:solidFill>
                <a:srgbClr val="F1666A"/>
              </a:solidFill>
              <a:ln>
                <a:noFill/>
              </a:ln>
              <a:effectLst/>
              <a:scene3d>
                <a:camera prst="orthographicFront"/>
                <a:lightRig rig="threePt" dir="t"/>
              </a:scene3d>
              <a:sp3d prstMaterial="matte"/>
            </c:spPr>
            <c:extLst>
              <c:ext xmlns:c16="http://schemas.microsoft.com/office/drawing/2014/chart" uri="{C3380CC4-5D6E-409C-BE32-E72D297353CC}">
                <c16:uniqueId val="{00000011-741F-47C1-9996-DF6877D07366}"/>
              </c:ext>
            </c:extLst>
          </c:dPt>
          <c:dPt>
            <c:idx val="9"/>
            <c:bubble3D val="0"/>
            <c:spPr>
              <a:solidFill>
                <a:srgbClr val="ED1B2F"/>
              </a:solidFill>
              <a:ln>
                <a:noFill/>
              </a:ln>
              <a:effectLst/>
              <a:scene3d>
                <a:camera prst="orthographicFront"/>
                <a:lightRig rig="threePt" dir="t"/>
              </a:scene3d>
              <a:sp3d prstMaterial="matte"/>
            </c:spPr>
            <c:extLst>
              <c:ext xmlns:c16="http://schemas.microsoft.com/office/drawing/2014/chart" uri="{C3380CC4-5D6E-409C-BE32-E72D297353CC}">
                <c16:uniqueId val="{00000013-741F-47C1-9996-DF6877D07366}"/>
              </c:ext>
            </c:extLst>
          </c:dPt>
          <c:dPt>
            <c:idx val="10"/>
            <c:bubble3D val="0"/>
            <c:spPr>
              <a:solidFill>
                <a:srgbClr val="CF1D39"/>
              </a:solidFill>
              <a:ln>
                <a:noFill/>
              </a:ln>
              <a:effectLst/>
              <a:scene3d>
                <a:camera prst="orthographicFront"/>
                <a:lightRig rig="threePt" dir="t"/>
              </a:scene3d>
              <a:sp3d prstMaterial="matte"/>
            </c:spPr>
            <c:extLst>
              <c:ext xmlns:c16="http://schemas.microsoft.com/office/drawing/2014/chart" uri="{C3380CC4-5D6E-409C-BE32-E72D297353CC}">
                <c16:uniqueId val="{00000015-741F-47C1-9996-DF6877D07366}"/>
              </c:ext>
            </c:extLst>
          </c:dPt>
          <c:dPt>
            <c:idx val="11"/>
            <c:bubble3D val="0"/>
            <c:spPr>
              <a:solidFill>
                <a:srgbClr val="960136"/>
              </a:solidFill>
              <a:ln>
                <a:noFill/>
              </a:ln>
              <a:effectLst/>
              <a:scene3d>
                <a:camera prst="orthographicFront"/>
                <a:lightRig rig="threePt" dir="t"/>
              </a:scene3d>
              <a:sp3d prstMaterial="matte"/>
            </c:spPr>
            <c:extLst>
              <c:ext xmlns:c16="http://schemas.microsoft.com/office/drawing/2014/chart" uri="{C3380CC4-5D6E-409C-BE32-E72D297353CC}">
                <c16:uniqueId val="{00000017-741F-47C1-9996-DF6877D07366}"/>
              </c:ext>
            </c:extLst>
          </c:dPt>
          <c:dPt>
            <c:idx val="12"/>
            <c:bubble3D val="0"/>
            <c:spPr>
              <a:solidFill>
                <a:srgbClr val="6DCFF6"/>
              </a:solidFill>
              <a:ln>
                <a:noFill/>
              </a:ln>
              <a:effectLst/>
              <a:scene3d>
                <a:camera prst="orthographicFront"/>
                <a:lightRig rig="threePt" dir="t"/>
              </a:scene3d>
              <a:sp3d prstMaterial="matte"/>
            </c:spPr>
            <c:extLst>
              <c:ext xmlns:c16="http://schemas.microsoft.com/office/drawing/2014/chart" uri="{C3380CC4-5D6E-409C-BE32-E72D297353CC}">
                <c16:uniqueId val="{00000019-741F-47C1-9996-DF6877D07366}"/>
              </c:ext>
            </c:extLst>
          </c:dPt>
          <c:dPt>
            <c:idx val="13"/>
            <c:bubble3D val="0"/>
            <c:spPr>
              <a:solidFill>
                <a:srgbClr val="009BDB"/>
              </a:solidFill>
              <a:ln>
                <a:noFill/>
              </a:ln>
              <a:effectLst/>
              <a:scene3d>
                <a:camera prst="orthographicFront"/>
                <a:lightRig rig="threePt" dir="t"/>
              </a:scene3d>
              <a:sp3d prstMaterial="matte"/>
            </c:spPr>
            <c:extLst>
              <c:ext xmlns:c16="http://schemas.microsoft.com/office/drawing/2014/chart" uri="{C3380CC4-5D6E-409C-BE32-E72D297353CC}">
                <c16:uniqueId val="{0000001B-741F-47C1-9996-DF6877D07366}"/>
              </c:ext>
            </c:extLst>
          </c:dPt>
          <c:dPt>
            <c:idx val="14"/>
            <c:bubble3D val="0"/>
            <c:spPr>
              <a:solidFill>
                <a:srgbClr val="00619E"/>
              </a:solidFill>
              <a:ln>
                <a:noFill/>
              </a:ln>
              <a:effectLst/>
              <a:scene3d>
                <a:camera prst="orthographicFront"/>
                <a:lightRig rig="threePt" dir="t"/>
              </a:scene3d>
              <a:sp3d prstMaterial="matte"/>
            </c:spPr>
            <c:extLst>
              <c:ext xmlns:c16="http://schemas.microsoft.com/office/drawing/2014/chart" uri="{C3380CC4-5D6E-409C-BE32-E72D297353CC}">
                <c16:uniqueId val="{0000001D-741F-47C1-9996-DF6877D07366}"/>
              </c:ext>
            </c:extLst>
          </c:dPt>
          <c:dPt>
            <c:idx val="15"/>
            <c:bubble3D val="0"/>
            <c:spPr>
              <a:solidFill>
                <a:srgbClr val="1E3378"/>
              </a:solidFill>
              <a:ln>
                <a:noFill/>
              </a:ln>
              <a:effectLst/>
              <a:scene3d>
                <a:camera prst="orthographicFront"/>
                <a:lightRig rig="threePt" dir="t"/>
              </a:scene3d>
              <a:sp3d prstMaterial="matte"/>
            </c:spPr>
            <c:extLst>
              <c:ext xmlns:c16="http://schemas.microsoft.com/office/drawing/2014/chart" uri="{C3380CC4-5D6E-409C-BE32-E72D297353CC}">
                <c16:uniqueId val="{0000001F-741F-47C1-9996-DF6877D07366}"/>
              </c:ext>
            </c:extLst>
          </c:dPt>
          <c:dPt>
            <c:idx val="16"/>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21-741F-47C1-9996-DF6877D07366}"/>
              </c:ext>
            </c:extLst>
          </c:dPt>
          <c:dPt>
            <c:idx val="17"/>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23-741F-47C1-9996-DF6877D07366}"/>
              </c:ext>
            </c:extLst>
          </c:dPt>
          <c:dPt>
            <c:idx val="18"/>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25-741F-47C1-9996-DF6877D07366}"/>
              </c:ext>
            </c:extLst>
          </c:dPt>
          <c:dPt>
            <c:idx val="19"/>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27-741F-47C1-9996-DF6877D07366}"/>
              </c:ext>
            </c:extLst>
          </c:dPt>
          <c:dPt>
            <c:idx val="20"/>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29-741F-47C1-9996-DF6877D07366}"/>
              </c:ext>
            </c:extLst>
          </c:dPt>
          <c:dPt>
            <c:idx val="21"/>
            <c:bubble3D val="0"/>
            <c:spPr>
              <a:solidFill>
                <a:srgbClr val="FFDE00"/>
              </a:solidFill>
              <a:ln>
                <a:noFill/>
              </a:ln>
              <a:effectLst/>
              <a:scene3d>
                <a:camera prst="orthographicFront"/>
                <a:lightRig rig="threePt" dir="t"/>
              </a:scene3d>
              <a:sp3d prstMaterial="matte"/>
            </c:spPr>
            <c:extLst>
              <c:ext xmlns:c16="http://schemas.microsoft.com/office/drawing/2014/chart" uri="{C3380CC4-5D6E-409C-BE32-E72D297353CC}">
                <c16:uniqueId val="{0000002B-741F-47C1-9996-DF6877D07366}"/>
              </c:ext>
            </c:extLst>
          </c:dPt>
          <c:dPt>
            <c:idx val="22"/>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2D-741F-47C1-9996-DF6877D07366}"/>
              </c:ext>
            </c:extLst>
          </c:dPt>
          <c:dPt>
            <c:idx val="23"/>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2F-741F-47C1-9996-DF6877D07366}"/>
              </c:ext>
            </c:extLst>
          </c:dPt>
          <c:dLbls>
            <c:dLbl>
              <c:idx val="0"/>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Arial" panose="020B0604020202020204" pitchFamily="34" charset="0"/>
                      <a:ea typeface="+mn-ea"/>
                      <a:cs typeface="Arial" panose="020B0604020202020204" pitchFamily="34" charset="0"/>
                    </a:defRPr>
                  </a:pPr>
                  <a:endParaRPr lang="en-ES"/>
                </a:p>
              </c:txPr>
              <c:dLblPos val="bestFit"/>
              <c:showLegendKey val="1"/>
              <c:showVal val="0"/>
              <c:showCatName val="1"/>
              <c:showSerName val="0"/>
              <c:showPercent val="1"/>
              <c:showBubbleSize val="0"/>
              <c:extLst>
                <c:ext xmlns:c16="http://schemas.microsoft.com/office/drawing/2014/chart" uri="{C3380CC4-5D6E-409C-BE32-E72D297353CC}">
                  <c16:uniqueId val="{00000001-741F-47C1-9996-DF6877D07366}"/>
                </c:ext>
              </c:extLst>
            </c:dLbl>
            <c:dLbl>
              <c:idx val="1"/>
              <c:spPr>
                <a:noFill/>
                <a:ln>
                  <a:noFill/>
                </a:ln>
                <a:effectLst/>
              </c:spPr>
              <c:txPr>
                <a:bodyPr rot="0" spcFirstLastPara="1" vertOverflow="ellipsis" vert="horz" wrap="square" anchor="ctr" anchorCtr="1"/>
                <a:lstStyle/>
                <a:p>
                  <a:pPr>
                    <a:defRPr sz="1330" b="1" i="0" u="sng" strike="noStrike" kern="1200" spc="0" baseline="0">
                      <a:solidFill>
                        <a:schemeClr val="accent2"/>
                      </a:solidFill>
                      <a:latin typeface="Arial" panose="020B0604020202020204" pitchFamily="34" charset="0"/>
                      <a:ea typeface="+mn-ea"/>
                      <a:cs typeface="Arial" panose="020B0604020202020204" pitchFamily="34" charset="0"/>
                    </a:defRPr>
                  </a:pPr>
                  <a:endParaRPr lang="en-ES"/>
                </a:p>
              </c:txPr>
              <c:dLblPos val="bestFit"/>
              <c:showLegendKey val="1"/>
              <c:showVal val="0"/>
              <c:showCatName val="1"/>
              <c:showSerName val="0"/>
              <c:showPercent val="1"/>
              <c:showBubbleSize val="0"/>
              <c:extLst>
                <c:ext xmlns:c16="http://schemas.microsoft.com/office/drawing/2014/chart" uri="{C3380CC4-5D6E-409C-BE32-E72D297353CC}">
                  <c16:uniqueId val="{00000003-741F-47C1-9996-DF6877D07366}"/>
                </c:ext>
              </c:extLst>
            </c:dLbl>
            <c:dLbl>
              <c:idx val="2"/>
              <c:spPr>
                <a:noFill/>
                <a:ln>
                  <a:noFill/>
                </a:ln>
                <a:effectLst/>
              </c:spPr>
              <c:txPr>
                <a:bodyPr rot="0" spcFirstLastPara="1" vertOverflow="ellipsis" vert="horz" wrap="square" anchor="ctr" anchorCtr="1"/>
                <a:lstStyle/>
                <a:p>
                  <a:pPr>
                    <a:defRPr sz="1330" b="1" i="0" u="sng" strike="noStrike" kern="1200" spc="0" baseline="0">
                      <a:solidFill>
                        <a:schemeClr val="accent3"/>
                      </a:solidFill>
                      <a:latin typeface="Arial" panose="020B0604020202020204" pitchFamily="34" charset="0"/>
                      <a:ea typeface="+mn-ea"/>
                      <a:cs typeface="Arial" panose="020B0604020202020204" pitchFamily="34" charset="0"/>
                    </a:defRPr>
                  </a:pPr>
                  <a:endParaRPr lang="en-ES"/>
                </a:p>
              </c:txPr>
              <c:dLblPos val="bestFit"/>
              <c:showLegendKey val="1"/>
              <c:showVal val="0"/>
              <c:showCatName val="1"/>
              <c:showSerName val="0"/>
              <c:showPercent val="1"/>
              <c:showBubbleSize val="0"/>
              <c:extLst>
                <c:ext xmlns:c16="http://schemas.microsoft.com/office/drawing/2014/chart" uri="{C3380CC4-5D6E-409C-BE32-E72D297353CC}">
                  <c16:uniqueId val="{00000005-741F-47C1-9996-DF6877D07366}"/>
                </c:ext>
              </c:extLst>
            </c:dLbl>
            <c:dLbl>
              <c:idx val="3"/>
              <c:spPr>
                <a:noFill/>
                <a:ln>
                  <a:noFill/>
                </a:ln>
                <a:effectLst/>
              </c:spPr>
              <c:txPr>
                <a:bodyPr rot="0" spcFirstLastPara="1" vertOverflow="ellipsis" vert="horz" wrap="square" anchor="ctr" anchorCtr="1"/>
                <a:lstStyle/>
                <a:p>
                  <a:pPr>
                    <a:defRPr sz="1330" b="1" i="0" u="sng" strike="noStrike" kern="1200" spc="0" baseline="0">
                      <a:solidFill>
                        <a:schemeClr val="accent4"/>
                      </a:solidFill>
                      <a:latin typeface="Arial" panose="020B0604020202020204" pitchFamily="34" charset="0"/>
                      <a:ea typeface="+mn-ea"/>
                      <a:cs typeface="Arial" panose="020B0604020202020204" pitchFamily="34" charset="0"/>
                    </a:defRPr>
                  </a:pPr>
                  <a:endParaRPr lang="en-ES"/>
                </a:p>
              </c:txPr>
              <c:dLblPos val="bestFit"/>
              <c:showLegendKey val="1"/>
              <c:showVal val="0"/>
              <c:showCatName val="1"/>
              <c:showSerName val="0"/>
              <c:showPercent val="1"/>
              <c:showBubbleSize val="0"/>
              <c:extLst>
                <c:ext xmlns:c16="http://schemas.microsoft.com/office/drawing/2014/chart" uri="{C3380CC4-5D6E-409C-BE32-E72D297353CC}">
                  <c16:uniqueId val="{00000007-741F-47C1-9996-DF6877D07366}"/>
                </c:ext>
              </c:extLst>
            </c:dLbl>
            <c:dLbl>
              <c:idx val="4"/>
              <c:spPr>
                <a:noFill/>
                <a:ln>
                  <a:noFill/>
                </a:ln>
                <a:effectLst/>
              </c:spPr>
              <c:txPr>
                <a:bodyPr rot="0" spcFirstLastPara="1" vertOverflow="ellipsis" vert="horz" wrap="square" anchor="ctr" anchorCtr="1"/>
                <a:lstStyle/>
                <a:p>
                  <a:pPr>
                    <a:defRPr sz="1330" b="1" i="0" u="sng" strike="noStrike" kern="1200" spc="0" baseline="0">
                      <a:solidFill>
                        <a:schemeClr val="accent5"/>
                      </a:solidFill>
                      <a:latin typeface="Arial" panose="020B0604020202020204" pitchFamily="34" charset="0"/>
                      <a:ea typeface="+mn-ea"/>
                      <a:cs typeface="Arial" panose="020B0604020202020204" pitchFamily="34" charset="0"/>
                    </a:defRPr>
                  </a:pPr>
                  <a:endParaRPr lang="en-ES"/>
                </a:p>
              </c:txPr>
              <c:dLblPos val="bestFit"/>
              <c:showLegendKey val="1"/>
              <c:showVal val="0"/>
              <c:showCatName val="1"/>
              <c:showSerName val="0"/>
              <c:showPercent val="1"/>
              <c:showBubbleSize val="0"/>
              <c:extLst>
                <c:ext xmlns:c16="http://schemas.microsoft.com/office/drawing/2014/chart" uri="{C3380CC4-5D6E-409C-BE32-E72D297353CC}">
                  <c16:uniqueId val="{00000009-741F-47C1-9996-DF6877D07366}"/>
                </c:ext>
              </c:extLst>
            </c:dLbl>
            <c:dLbl>
              <c:idx val="5"/>
              <c:spPr>
                <a:noFill/>
                <a:ln>
                  <a:noFill/>
                </a:ln>
                <a:effectLst/>
              </c:spPr>
              <c:txPr>
                <a:bodyPr rot="0" spcFirstLastPara="1" vertOverflow="ellipsis" vert="horz" wrap="square" anchor="ctr" anchorCtr="1"/>
                <a:lstStyle/>
                <a:p>
                  <a:pPr>
                    <a:defRPr sz="1330" b="1" i="0" u="sng" strike="noStrike" kern="1200" spc="0" baseline="0">
                      <a:solidFill>
                        <a:schemeClr val="accent6"/>
                      </a:solidFill>
                      <a:latin typeface="Arial" panose="020B0604020202020204" pitchFamily="34" charset="0"/>
                      <a:ea typeface="+mn-ea"/>
                      <a:cs typeface="Arial" panose="020B0604020202020204" pitchFamily="34" charset="0"/>
                    </a:defRPr>
                  </a:pPr>
                  <a:endParaRPr lang="en-ES"/>
                </a:p>
              </c:txPr>
              <c:dLblPos val="bestFit"/>
              <c:showLegendKey val="1"/>
              <c:showVal val="0"/>
              <c:showCatName val="1"/>
              <c:showSerName val="0"/>
              <c:showPercent val="1"/>
              <c:showBubbleSize val="0"/>
              <c:extLst>
                <c:ext xmlns:c16="http://schemas.microsoft.com/office/drawing/2014/chart" uri="{C3380CC4-5D6E-409C-BE32-E72D297353CC}">
                  <c16:uniqueId val="{0000000B-741F-47C1-9996-DF6877D07366}"/>
                </c:ext>
              </c:extLst>
            </c:dLbl>
            <c:dLbl>
              <c:idx val="6"/>
              <c:spPr>
                <a:noFill/>
                <a:ln>
                  <a:noFill/>
                </a:ln>
                <a:effectLst/>
              </c:spPr>
              <c:txPr>
                <a:bodyPr rot="0" spcFirstLastPara="1" vertOverflow="ellipsis" vert="horz" wrap="square" anchor="ctr" anchorCtr="1"/>
                <a:lstStyle/>
                <a:p>
                  <a:pPr>
                    <a:defRPr sz="1330" b="1" i="0" u="sng" strike="noStrike" kern="1200" spc="0" baseline="0">
                      <a:solidFill>
                        <a:schemeClr val="accent1">
                          <a:lumMod val="60000"/>
                        </a:schemeClr>
                      </a:solidFill>
                      <a:latin typeface="Arial" panose="020B0604020202020204" pitchFamily="34" charset="0"/>
                      <a:ea typeface="+mn-ea"/>
                      <a:cs typeface="Arial" panose="020B0604020202020204" pitchFamily="34" charset="0"/>
                    </a:defRPr>
                  </a:pPr>
                  <a:endParaRPr lang="en-ES"/>
                </a:p>
              </c:txPr>
              <c:dLblPos val="bestFit"/>
              <c:showLegendKey val="1"/>
              <c:showVal val="0"/>
              <c:showCatName val="1"/>
              <c:showSerName val="0"/>
              <c:showPercent val="1"/>
              <c:showBubbleSize val="0"/>
              <c:extLst>
                <c:ext xmlns:c16="http://schemas.microsoft.com/office/drawing/2014/chart" uri="{C3380CC4-5D6E-409C-BE32-E72D297353CC}">
                  <c16:uniqueId val="{0000000D-741F-47C1-9996-DF6877D07366}"/>
                </c:ext>
              </c:extLst>
            </c:dLbl>
            <c:dLbl>
              <c:idx val="7"/>
              <c:spPr>
                <a:noFill/>
                <a:ln>
                  <a:noFill/>
                </a:ln>
                <a:effectLst/>
              </c:spPr>
              <c:txPr>
                <a:bodyPr rot="0" spcFirstLastPara="1" vertOverflow="ellipsis" vert="horz" wrap="square" anchor="ctr" anchorCtr="1"/>
                <a:lstStyle/>
                <a:p>
                  <a:pPr>
                    <a:defRPr sz="1330" b="1" i="0" u="sng" strike="noStrike" kern="1200" spc="0" baseline="0">
                      <a:solidFill>
                        <a:schemeClr val="accent2">
                          <a:lumMod val="60000"/>
                        </a:schemeClr>
                      </a:solidFill>
                      <a:latin typeface="Arial" panose="020B0604020202020204" pitchFamily="34" charset="0"/>
                      <a:ea typeface="+mn-ea"/>
                      <a:cs typeface="Arial" panose="020B0604020202020204" pitchFamily="34" charset="0"/>
                    </a:defRPr>
                  </a:pPr>
                  <a:endParaRPr lang="en-ES"/>
                </a:p>
              </c:txPr>
              <c:dLblPos val="bestFit"/>
              <c:showLegendKey val="1"/>
              <c:showVal val="0"/>
              <c:showCatName val="1"/>
              <c:showSerName val="0"/>
              <c:showPercent val="1"/>
              <c:showBubbleSize val="0"/>
              <c:extLst>
                <c:ext xmlns:c16="http://schemas.microsoft.com/office/drawing/2014/chart" uri="{C3380CC4-5D6E-409C-BE32-E72D297353CC}">
                  <c16:uniqueId val="{0000000F-741F-47C1-9996-DF6877D07366}"/>
                </c:ext>
              </c:extLst>
            </c:dLbl>
            <c:dLbl>
              <c:idx val="8"/>
              <c:spPr>
                <a:noFill/>
                <a:ln>
                  <a:noFill/>
                </a:ln>
                <a:effectLst/>
              </c:spPr>
              <c:txPr>
                <a:bodyPr rot="0" spcFirstLastPara="1" vertOverflow="ellipsis" vert="horz" wrap="square" anchor="ctr" anchorCtr="1"/>
                <a:lstStyle/>
                <a:p>
                  <a:pPr>
                    <a:defRPr sz="1330" b="1" i="0" u="sng" strike="noStrike" kern="1200" spc="0" baseline="0">
                      <a:solidFill>
                        <a:schemeClr val="accent3">
                          <a:lumMod val="60000"/>
                        </a:schemeClr>
                      </a:solidFill>
                      <a:latin typeface="Arial" panose="020B0604020202020204" pitchFamily="34" charset="0"/>
                      <a:ea typeface="+mn-ea"/>
                      <a:cs typeface="Arial" panose="020B0604020202020204" pitchFamily="34" charset="0"/>
                    </a:defRPr>
                  </a:pPr>
                  <a:endParaRPr lang="en-ES"/>
                </a:p>
              </c:txPr>
              <c:dLblPos val="bestFit"/>
              <c:showLegendKey val="1"/>
              <c:showVal val="0"/>
              <c:showCatName val="1"/>
              <c:showSerName val="0"/>
              <c:showPercent val="1"/>
              <c:showBubbleSize val="0"/>
              <c:extLst>
                <c:ext xmlns:c16="http://schemas.microsoft.com/office/drawing/2014/chart" uri="{C3380CC4-5D6E-409C-BE32-E72D297353CC}">
                  <c16:uniqueId val="{00000011-741F-47C1-9996-DF6877D07366}"/>
                </c:ext>
              </c:extLst>
            </c:dLbl>
            <c:dLbl>
              <c:idx val="9"/>
              <c:spPr>
                <a:noFill/>
                <a:ln>
                  <a:noFill/>
                </a:ln>
                <a:effectLst/>
              </c:spPr>
              <c:txPr>
                <a:bodyPr rot="0" spcFirstLastPara="1" vertOverflow="ellipsis" vert="horz" wrap="square" anchor="ctr" anchorCtr="1"/>
                <a:lstStyle/>
                <a:p>
                  <a:pPr>
                    <a:defRPr sz="1330" b="1" i="0" u="sng" strike="noStrike" kern="1200" spc="0" baseline="0">
                      <a:solidFill>
                        <a:schemeClr val="accent4">
                          <a:lumMod val="60000"/>
                        </a:schemeClr>
                      </a:solidFill>
                      <a:latin typeface="Arial" panose="020B0604020202020204" pitchFamily="34" charset="0"/>
                      <a:ea typeface="+mn-ea"/>
                      <a:cs typeface="Arial" panose="020B0604020202020204" pitchFamily="34" charset="0"/>
                    </a:defRPr>
                  </a:pPr>
                  <a:endParaRPr lang="en-ES"/>
                </a:p>
              </c:txPr>
              <c:dLblPos val="bestFit"/>
              <c:showLegendKey val="1"/>
              <c:showVal val="0"/>
              <c:showCatName val="1"/>
              <c:showSerName val="0"/>
              <c:showPercent val="1"/>
              <c:showBubbleSize val="0"/>
              <c:extLst>
                <c:ext xmlns:c16="http://schemas.microsoft.com/office/drawing/2014/chart" uri="{C3380CC4-5D6E-409C-BE32-E72D297353CC}">
                  <c16:uniqueId val="{00000013-741F-47C1-9996-DF6877D07366}"/>
                </c:ext>
              </c:extLst>
            </c:dLbl>
            <c:dLbl>
              <c:idx val="10"/>
              <c:spPr>
                <a:noFill/>
                <a:ln>
                  <a:noFill/>
                </a:ln>
                <a:effectLst/>
              </c:spPr>
              <c:txPr>
                <a:bodyPr rot="0" spcFirstLastPara="1" vertOverflow="ellipsis" vert="horz" wrap="square" anchor="ctr" anchorCtr="1"/>
                <a:lstStyle/>
                <a:p>
                  <a:pPr>
                    <a:defRPr sz="1330" b="1" i="0" u="sng" strike="noStrike" kern="1200" spc="0" baseline="0">
                      <a:solidFill>
                        <a:schemeClr val="accent5">
                          <a:lumMod val="60000"/>
                        </a:schemeClr>
                      </a:solidFill>
                      <a:latin typeface="Arial" panose="020B0604020202020204" pitchFamily="34" charset="0"/>
                      <a:ea typeface="+mn-ea"/>
                      <a:cs typeface="Arial" panose="020B0604020202020204" pitchFamily="34" charset="0"/>
                    </a:defRPr>
                  </a:pPr>
                  <a:endParaRPr lang="en-ES"/>
                </a:p>
              </c:txPr>
              <c:dLblPos val="bestFit"/>
              <c:showLegendKey val="1"/>
              <c:showVal val="0"/>
              <c:showCatName val="1"/>
              <c:showSerName val="0"/>
              <c:showPercent val="1"/>
              <c:showBubbleSize val="0"/>
              <c:extLst>
                <c:ext xmlns:c16="http://schemas.microsoft.com/office/drawing/2014/chart" uri="{C3380CC4-5D6E-409C-BE32-E72D297353CC}">
                  <c16:uniqueId val="{00000015-741F-47C1-9996-DF6877D07366}"/>
                </c:ext>
              </c:extLst>
            </c:dLbl>
            <c:dLbl>
              <c:idx val="11"/>
              <c:spPr>
                <a:noFill/>
                <a:ln>
                  <a:noFill/>
                </a:ln>
                <a:effectLst/>
              </c:spPr>
              <c:txPr>
                <a:bodyPr rot="0" spcFirstLastPara="1" vertOverflow="ellipsis" vert="horz" wrap="square" anchor="ctr" anchorCtr="1"/>
                <a:lstStyle/>
                <a:p>
                  <a:pPr>
                    <a:defRPr sz="1330" b="1" i="0" u="sng" strike="noStrike" kern="1200" spc="0" baseline="0">
                      <a:solidFill>
                        <a:schemeClr val="accent6">
                          <a:lumMod val="60000"/>
                        </a:schemeClr>
                      </a:solidFill>
                      <a:latin typeface="Arial" panose="020B0604020202020204" pitchFamily="34" charset="0"/>
                      <a:ea typeface="+mn-ea"/>
                      <a:cs typeface="Arial" panose="020B0604020202020204" pitchFamily="34" charset="0"/>
                    </a:defRPr>
                  </a:pPr>
                  <a:endParaRPr lang="en-ES"/>
                </a:p>
              </c:txPr>
              <c:dLblPos val="bestFit"/>
              <c:showLegendKey val="1"/>
              <c:showVal val="0"/>
              <c:showCatName val="1"/>
              <c:showSerName val="0"/>
              <c:showPercent val="1"/>
              <c:showBubbleSize val="0"/>
              <c:extLst>
                <c:ext xmlns:c16="http://schemas.microsoft.com/office/drawing/2014/chart" uri="{C3380CC4-5D6E-409C-BE32-E72D297353CC}">
                  <c16:uniqueId val="{00000017-741F-47C1-9996-DF6877D07366}"/>
                </c:ext>
              </c:extLst>
            </c:dLbl>
            <c:dLbl>
              <c:idx val="12"/>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lumOff val="20000"/>
                        </a:schemeClr>
                      </a:solidFill>
                      <a:latin typeface="Arial" panose="020B0604020202020204" pitchFamily="34" charset="0"/>
                      <a:ea typeface="+mn-ea"/>
                      <a:cs typeface="Arial" panose="020B0604020202020204" pitchFamily="34" charset="0"/>
                    </a:defRPr>
                  </a:pPr>
                  <a:endParaRPr lang="en-ES"/>
                </a:p>
              </c:txPr>
              <c:dLblPos val="bestFit"/>
              <c:showLegendKey val="1"/>
              <c:showVal val="0"/>
              <c:showCatName val="1"/>
              <c:showSerName val="0"/>
              <c:showPercent val="1"/>
              <c:showBubbleSize val="0"/>
              <c:extLst>
                <c:ext xmlns:c16="http://schemas.microsoft.com/office/drawing/2014/chart" uri="{C3380CC4-5D6E-409C-BE32-E72D297353CC}">
                  <c16:uniqueId val="{00000019-741F-47C1-9996-DF6877D07366}"/>
                </c:ext>
              </c:extLst>
            </c:dLbl>
            <c:dLbl>
              <c:idx val="13"/>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lumOff val="20000"/>
                        </a:schemeClr>
                      </a:solidFill>
                      <a:latin typeface="Arial" panose="020B0604020202020204" pitchFamily="34" charset="0"/>
                      <a:ea typeface="+mn-ea"/>
                      <a:cs typeface="Arial" panose="020B0604020202020204" pitchFamily="34" charset="0"/>
                    </a:defRPr>
                  </a:pPr>
                  <a:endParaRPr lang="en-ES"/>
                </a:p>
              </c:txPr>
              <c:dLblPos val="bestFit"/>
              <c:showLegendKey val="1"/>
              <c:showVal val="0"/>
              <c:showCatName val="1"/>
              <c:showSerName val="0"/>
              <c:showPercent val="1"/>
              <c:showBubbleSize val="0"/>
              <c:extLst>
                <c:ext xmlns:c16="http://schemas.microsoft.com/office/drawing/2014/chart" uri="{C3380CC4-5D6E-409C-BE32-E72D297353CC}">
                  <c16:uniqueId val="{0000001B-741F-47C1-9996-DF6877D07366}"/>
                </c:ext>
              </c:extLst>
            </c:dLbl>
            <c:dLbl>
              <c:idx val="14"/>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lumOff val="20000"/>
                        </a:schemeClr>
                      </a:solidFill>
                      <a:latin typeface="Arial" panose="020B0604020202020204" pitchFamily="34" charset="0"/>
                      <a:ea typeface="+mn-ea"/>
                      <a:cs typeface="Arial" panose="020B0604020202020204" pitchFamily="34" charset="0"/>
                    </a:defRPr>
                  </a:pPr>
                  <a:endParaRPr lang="en-ES"/>
                </a:p>
              </c:txPr>
              <c:dLblPos val="bestFit"/>
              <c:showLegendKey val="1"/>
              <c:showVal val="0"/>
              <c:showCatName val="1"/>
              <c:showSerName val="0"/>
              <c:showPercent val="1"/>
              <c:showBubbleSize val="0"/>
              <c:extLst>
                <c:ext xmlns:c16="http://schemas.microsoft.com/office/drawing/2014/chart" uri="{C3380CC4-5D6E-409C-BE32-E72D297353CC}">
                  <c16:uniqueId val="{0000001D-741F-47C1-9996-DF6877D07366}"/>
                </c:ext>
              </c:extLst>
            </c:dLbl>
            <c:dLbl>
              <c:idx val="15"/>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lumOff val="20000"/>
                        </a:schemeClr>
                      </a:solidFill>
                      <a:latin typeface="Arial" panose="020B0604020202020204" pitchFamily="34" charset="0"/>
                      <a:ea typeface="+mn-ea"/>
                      <a:cs typeface="Arial" panose="020B0604020202020204" pitchFamily="34" charset="0"/>
                    </a:defRPr>
                  </a:pPr>
                  <a:endParaRPr lang="en-ES"/>
                </a:p>
              </c:txPr>
              <c:dLblPos val="bestFit"/>
              <c:showLegendKey val="1"/>
              <c:showVal val="0"/>
              <c:showCatName val="1"/>
              <c:showSerName val="0"/>
              <c:showPercent val="1"/>
              <c:showBubbleSize val="0"/>
              <c:extLst>
                <c:ext xmlns:c16="http://schemas.microsoft.com/office/drawing/2014/chart" uri="{C3380CC4-5D6E-409C-BE32-E72D297353CC}">
                  <c16:uniqueId val="{0000001F-741F-47C1-9996-DF6877D07366}"/>
                </c:ext>
              </c:extLst>
            </c:dLbl>
            <c:dLbl>
              <c:idx val="16"/>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lumOff val="20000"/>
                        </a:schemeClr>
                      </a:solidFill>
                      <a:latin typeface="Arial" panose="020B0604020202020204" pitchFamily="34" charset="0"/>
                      <a:ea typeface="+mn-ea"/>
                      <a:cs typeface="Arial" panose="020B0604020202020204" pitchFamily="34" charset="0"/>
                    </a:defRPr>
                  </a:pPr>
                  <a:endParaRPr lang="en-ES"/>
                </a:p>
              </c:txPr>
              <c:dLblPos val="bestFit"/>
              <c:showLegendKey val="1"/>
              <c:showVal val="0"/>
              <c:showCatName val="1"/>
              <c:showSerName val="0"/>
              <c:showPercent val="1"/>
              <c:showBubbleSize val="0"/>
              <c:extLst>
                <c:ext xmlns:c16="http://schemas.microsoft.com/office/drawing/2014/chart" uri="{C3380CC4-5D6E-409C-BE32-E72D297353CC}">
                  <c16:uniqueId val="{00000021-741F-47C1-9996-DF6877D07366}"/>
                </c:ext>
              </c:extLst>
            </c:dLbl>
            <c:dLbl>
              <c:idx val="17"/>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lumOff val="20000"/>
                        </a:schemeClr>
                      </a:solidFill>
                      <a:latin typeface="Arial" panose="020B0604020202020204" pitchFamily="34" charset="0"/>
                      <a:ea typeface="+mn-ea"/>
                      <a:cs typeface="Arial" panose="020B0604020202020204" pitchFamily="34" charset="0"/>
                    </a:defRPr>
                  </a:pPr>
                  <a:endParaRPr lang="en-ES"/>
                </a:p>
              </c:txPr>
              <c:dLblPos val="bestFit"/>
              <c:showLegendKey val="1"/>
              <c:showVal val="0"/>
              <c:showCatName val="1"/>
              <c:showSerName val="0"/>
              <c:showPercent val="1"/>
              <c:showBubbleSize val="0"/>
              <c:extLst>
                <c:ext xmlns:c16="http://schemas.microsoft.com/office/drawing/2014/chart" uri="{C3380CC4-5D6E-409C-BE32-E72D297353CC}">
                  <c16:uniqueId val="{00000023-741F-47C1-9996-DF6877D07366}"/>
                </c:ext>
              </c:extLst>
            </c:dLbl>
            <c:dLbl>
              <c:idx val="18"/>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schemeClr>
                      </a:solidFill>
                      <a:latin typeface="Arial" panose="020B0604020202020204" pitchFamily="34" charset="0"/>
                      <a:ea typeface="+mn-ea"/>
                      <a:cs typeface="Arial" panose="020B0604020202020204" pitchFamily="34" charset="0"/>
                    </a:defRPr>
                  </a:pPr>
                  <a:endParaRPr lang="en-ES"/>
                </a:p>
              </c:txPr>
              <c:dLblPos val="bestFit"/>
              <c:showLegendKey val="1"/>
              <c:showVal val="0"/>
              <c:showCatName val="1"/>
              <c:showSerName val="0"/>
              <c:showPercent val="1"/>
              <c:showBubbleSize val="0"/>
              <c:extLst>
                <c:ext xmlns:c16="http://schemas.microsoft.com/office/drawing/2014/chart" uri="{C3380CC4-5D6E-409C-BE32-E72D297353CC}">
                  <c16:uniqueId val="{00000025-741F-47C1-9996-DF6877D07366}"/>
                </c:ext>
              </c:extLst>
            </c:dLbl>
            <c:dLbl>
              <c:idx val="19"/>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schemeClr>
                      </a:solidFill>
                      <a:latin typeface="Arial" panose="020B0604020202020204" pitchFamily="34" charset="0"/>
                      <a:ea typeface="+mn-ea"/>
                      <a:cs typeface="Arial" panose="020B0604020202020204" pitchFamily="34" charset="0"/>
                    </a:defRPr>
                  </a:pPr>
                  <a:endParaRPr lang="en-ES"/>
                </a:p>
              </c:txPr>
              <c:dLblPos val="bestFit"/>
              <c:showLegendKey val="1"/>
              <c:showVal val="0"/>
              <c:showCatName val="1"/>
              <c:showSerName val="0"/>
              <c:showPercent val="1"/>
              <c:showBubbleSize val="0"/>
              <c:extLst>
                <c:ext xmlns:c16="http://schemas.microsoft.com/office/drawing/2014/chart" uri="{C3380CC4-5D6E-409C-BE32-E72D297353CC}">
                  <c16:uniqueId val="{00000027-741F-47C1-9996-DF6877D07366}"/>
                </c:ext>
              </c:extLst>
            </c:dLbl>
            <c:dLbl>
              <c:idx val="20"/>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schemeClr>
                      </a:solidFill>
                      <a:latin typeface="Arial" panose="020B0604020202020204" pitchFamily="34" charset="0"/>
                      <a:ea typeface="+mn-ea"/>
                      <a:cs typeface="Arial" panose="020B0604020202020204" pitchFamily="34" charset="0"/>
                    </a:defRPr>
                  </a:pPr>
                  <a:endParaRPr lang="en-ES"/>
                </a:p>
              </c:txPr>
              <c:dLblPos val="bestFit"/>
              <c:showLegendKey val="1"/>
              <c:showVal val="0"/>
              <c:showCatName val="1"/>
              <c:showSerName val="0"/>
              <c:showPercent val="1"/>
              <c:showBubbleSize val="0"/>
              <c:extLst>
                <c:ext xmlns:c16="http://schemas.microsoft.com/office/drawing/2014/chart" uri="{C3380CC4-5D6E-409C-BE32-E72D297353CC}">
                  <c16:uniqueId val="{00000029-741F-47C1-9996-DF6877D07366}"/>
                </c:ext>
              </c:extLst>
            </c:dLbl>
            <c:dLbl>
              <c:idx val="21"/>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schemeClr>
                      </a:solidFill>
                      <a:latin typeface="Arial" panose="020B0604020202020204" pitchFamily="34" charset="0"/>
                      <a:ea typeface="+mn-ea"/>
                      <a:cs typeface="Arial" panose="020B0604020202020204" pitchFamily="34" charset="0"/>
                    </a:defRPr>
                  </a:pPr>
                  <a:endParaRPr lang="en-ES"/>
                </a:p>
              </c:txPr>
              <c:dLblPos val="bestFit"/>
              <c:showLegendKey val="1"/>
              <c:showVal val="0"/>
              <c:showCatName val="1"/>
              <c:showSerName val="0"/>
              <c:showPercent val="1"/>
              <c:showBubbleSize val="0"/>
              <c:extLst>
                <c:ext xmlns:c16="http://schemas.microsoft.com/office/drawing/2014/chart" uri="{C3380CC4-5D6E-409C-BE32-E72D297353CC}">
                  <c16:uniqueId val="{0000002B-741F-47C1-9996-DF6877D07366}"/>
                </c:ext>
              </c:extLst>
            </c:dLbl>
            <c:dLbl>
              <c:idx val="22"/>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schemeClr>
                      </a:solidFill>
                      <a:latin typeface="Arial" panose="020B0604020202020204" pitchFamily="34" charset="0"/>
                      <a:ea typeface="+mn-ea"/>
                      <a:cs typeface="Arial" panose="020B0604020202020204" pitchFamily="34" charset="0"/>
                    </a:defRPr>
                  </a:pPr>
                  <a:endParaRPr lang="en-ES"/>
                </a:p>
              </c:txPr>
              <c:dLblPos val="bestFit"/>
              <c:showLegendKey val="1"/>
              <c:showVal val="0"/>
              <c:showCatName val="1"/>
              <c:showSerName val="0"/>
              <c:showPercent val="1"/>
              <c:showBubbleSize val="0"/>
              <c:extLst>
                <c:ext xmlns:c16="http://schemas.microsoft.com/office/drawing/2014/chart" uri="{C3380CC4-5D6E-409C-BE32-E72D297353CC}">
                  <c16:uniqueId val="{0000002D-741F-47C1-9996-DF6877D07366}"/>
                </c:ext>
              </c:extLst>
            </c:dLbl>
            <c:dLbl>
              <c:idx val="23"/>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schemeClr>
                      </a:solidFill>
                      <a:latin typeface="Arial" panose="020B0604020202020204" pitchFamily="34" charset="0"/>
                      <a:ea typeface="+mn-ea"/>
                      <a:cs typeface="Arial" panose="020B0604020202020204" pitchFamily="34" charset="0"/>
                    </a:defRPr>
                  </a:pPr>
                  <a:endParaRPr lang="en-ES"/>
                </a:p>
              </c:txPr>
              <c:dLblPos val="bestFit"/>
              <c:showLegendKey val="1"/>
              <c:showVal val="0"/>
              <c:showCatName val="1"/>
              <c:showSerName val="0"/>
              <c:showPercent val="1"/>
              <c:showBubbleSize val="0"/>
              <c:extLst>
                <c:ext xmlns:c16="http://schemas.microsoft.com/office/drawing/2014/chart" uri="{C3380CC4-5D6E-409C-BE32-E72D297353CC}">
                  <c16:uniqueId val="{0000002F-741F-47C1-9996-DF6877D07366}"/>
                </c:ext>
              </c:extLst>
            </c:dLbl>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mn-lt"/>
                    <a:ea typeface="+mn-ea"/>
                    <a:cs typeface="+mn-cs"/>
                  </a:defRPr>
                </a:pPr>
                <a:endParaRPr lang="en-ES"/>
              </a:p>
            </c:txPr>
            <c:dLblPos val="bestFit"/>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741F-47C1-9996-DF6877D0736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u="sng"/>
      </a:pPr>
      <a:endParaRPr lang="en-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0"/>
    </c:view3D>
    <c:floor>
      <c:thickness val="0"/>
      <c:spPr>
        <a:solidFill>
          <a:schemeClr val="accent1">
            <a:alpha val="30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7916454801487282E-2"/>
          <c:y val="5.9660478663425089E-2"/>
          <c:w val="0.93792021248511792"/>
          <c:h val="0.59391513796661655"/>
        </c:manualLayout>
      </c:layout>
      <c:bar3DChart>
        <c:barDir val="col"/>
        <c:grouping val="clustered"/>
        <c:varyColors val="0"/>
        <c:ser>
          <c:idx val="0"/>
          <c:order val="0"/>
          <c:tx>
            <c:strRef>
              <c:f>Sheet1!$B$1</c:f>
              <c:strCache>
                <c:ptCount val="1"/>
                <c:pt idx="0">
                  <c:v>VALUE</c:v>
                </c:pt>
              </c:strCache>
            </c:strRef>
          </c:tx>
          <c:spPr>
            <a:solidFill>
              <a:schemeClr val="accent1">
                <a:lumMod val="20000"/>
                <a:lumOff val="80000"/>
              </a:schemeClr>
            </a:solidFill>
            <a:ln>
              <a:noFill/>
            </a:ln>
            <a:effectLst/>
            <a:sp3d/>
          </c:spPr>
          <c:invertIfNegative val="0"/>
          <c:dPt>
            <c:idx val="0"/>
            <c:invertIfNegative val="0"/>
            <c:bubble3D val="0"/>
            <c:spPr>
              <a:solidFill>
                <a:srgbClr val="76C8AE"/>
              </a:solidFill>
              <a:ln>
                <a:noFill/>
              </a:ln>
              <a:effectLst/>
              <a:sp3d/>
            </c:spPr>
            <c:extLst>
              <c:ext xmlns:c16="http://schemas.microsoft.com/office/drawing/2014/chart" uri="{C3380CC4-5D6E-409C-BE32-E72D297353CC}">
                <c16:uniqueId val="{00000001-1504-4AAD-8BCA-155C626759E1}"/>
              </c:ext>
            </c:extLst>
          </c:dPt>
          <c:dPt>
            <c:idx val="1"/>
            <c:invertIfNegative val="0"/>
            <c:bubble3D val="0"/>
            <c:spPr>
              <a:solidFill>
                <a:srgbClr val="00AE9D"/>
              </a:solidFill>
              <a:ln>
                <a:noFill/>
              </a:ln>
              <a:effectLst/>
              <a:sp3d/>
            </c:spPr>
            <c:extLst>
              <c:ext xmlns:c16="http://schemas.microsoft.com/office/drawing/2014/chart" uri="{C3380CC4-5D6E-409C-BE32-E72D297353CC}">
                <c16:uniqueId val="{00000003-1504-4AAD-8BCA-155C626759E1}"/>
              </c:ext>
            </c:extLst>
          </c:dPt>
          <c:dPt>
            <c:idx val="2"/>
            <c:invertIfNegative val="0"/>
            <c:bubble3D val="0"/>
            <c:spPr>
              <a:solidFill>
                <a:srgbClr val="008E7A"/>
              </a:solidFill>
              <a:ln>
                <a:noFill/>
              </a:ln>
              <a:effectLst/>
              <a:sp3d/>
            </c:spPr>
            <c:extLst>
              <c:ext xmlns:c16="http://schemas.microsoft.com/office/drawing/2014/chart" uri="{C3380CC4-5D6E-409C-BE32-E72D297353CC}">
                <c16:uniqueId val="{00000005-1504-4AAD-8BCA-155C626759E1}"/>
              </c:ext>
            </c:extLst>
          </c:dPt>
          <c:dPt>
            <c:idx val="3"/>
            <c:invertIfNegative val="0"/>
            <c:bubble3D val="0"/>
            <c:spPr>
              <a:solidFill>
                <a:srgbClr val="006762"/>
              </a:solidFill>
              <a:ln>
                <a:noFill/>
              </a:ln>
              <a:effectLst/>
              <a:sp3d/>
            </c:spPr>
            <c:extLst>
              <c:ext xmlns:c16="http://schemas.microsoft.com/office/drawing/2014/chart" uri="{C3380CC4-5D6E-409C-BE32-E72D297353CC}">
                <c16:uniqueId val="{00000007-1504-4AAD-8BCA-155C626759E1}"/>
              </c:ext>
            </c:extLst>
          </c:dPt>
          <c:dPt>
            <c:idx val="4"/>
            <c:invertIfNegative val="0"/>
            <c:bubble3D val="0"/>
            <c:spPr>
              <a:solidFill>
                <a:srgbClr val="FFCC4E"/>
              </a:solidFill>
              <a:ln>
                <a:noFill/>
              </a:ln>
              <a:effectLst/>
              <a:sp3d/>
            </c:spPr>
            <c:extLst>
              <c:ext xmlns:c16="http://schemas.microsoft.com/office/drawing/2014/chart" uri="{C3380CC4-5D6E-409C-BE32-E72D297353CC}">
                <c16:uniqueId val="{00000009-1504-4AAD-8BCA-155C626759E1}"/>
              </c:ext>
            </c:extLst>
          </c:dPt>
          <c:dPt>
            <c:idx val="5"/>
            <c:invertIfNegative val="0"/>
            <c:bubble3D val="0"/>
            <c:spPr>
              <a:solidFill>
                <a:srgbClr val="FBAB18"/>
              </a:solidFill>
              <a:ln>
                <a:noFill/>
              </a:ln>
              <a:effectLst/>
              <a:sp3d/>
            </c:spPr>
            <c:extLst>
              <c:ext xmlns:c16="http://schemas.microsoft.com/office/drawing/2014/chart" uri="{C3380CC4-5D6E-409C-BE32-E72D297353CC}">
                <c16:uniqueId val="{0000000B-1504-4AAD-8BCA-155C626759E1}"/>
              </c:ext>
            </c:extLst>
          </c:dPt>
          <c:dPt>
            <c:idx val="6"/>
            <c:invertIfNegative val="0"/>
            <c:bubble3D val="0"/>
            <c:spPr>
              <a:solidFill>
                <a:srgbClr val="F47920"/>
              </a:solidFill>
              <a:ln>
                <a:noFill/>
              </a:ln>
              <a:effectLst/>
              <a:sp3d/>
            </c:spPr>
            <c:extLst>
              <c:ext xmlns:c16="http://schemas.microsoft.com/office/drawing/2014/chart" uri="{C3380CC4-5D6E-409C-BE32-E72D297353CC}">
                <c16:uniqueId val="{0000000D-1504-4AAD-8BCA-155C626759E1}"/>
              </c:ext>
            </c:extLst>
          </c:dPt>
          <c:dPt>
            <c:idx val="7"/>
            <c:invertIfNegative val="0"/>
            <c:bubble3D val="0"/>
            <c:spPr>
              <a:solidFill>
                <a:srgbClr val="A75534"/>
              </a:solidFill>
              <a:ln>
                <a:noFill/>
              </a:ln>
              <a:effectLst/>
              <a:sp3d/>
            </c:spPr>
            <c:extLst>
              <c:ext xmlns:c16="http://schemas.microsoft.com/office/drawing/2014/chart" uri="{C3380CC4-5D6E-409C-BE32-E72D297353CC}">
                <c16:uniqueId val="{0000000F-1504-4AAD-8BCA-155C626759E1}"/>
              </c:ext>
            </c:extLst>
          </c:dPt>
          <c:dPt>
            <c:idx val="8"/>
            <c:invertIfNegative val="0"/>
            <c:bubble3D val="0"/>
            <c:spPr>
              <a:solidFill>
                <a:srgbClr val="F1666A"/>
              </a:solidFill>
              <a:ln>
                <a:noFill/>
              </a:ln>
              <a:effectLst/>
              <a:sp3d/>
            </c:spPr>
            <c:extLst>
              <c:ext xmlns:c16="http://schemas.microsoft.com/office/drawing/2014/chart" uri="{C3380CC4-5D6E-409C-BE32-E72D297353CC}">
                <c16:uniqueId val="{00000011-1504-4AAD-8BCA-155C626759E1}"/>
              </c:ext>
            </c:extLst>
          </c:dPt>
          <c:dPt>
            <c:idx val="9"/>
            <c:invertIfNegative val="0"/>
            <c:bubble3D val="0"/>
            <c:spPr>
              <a:solidFill>
                <a:srgbClr val="ED1B2F"/>
              </a:solidFill>
              <a:ln>
                <a:noFill/>
              </a:ln>
              <a:effectLst/>
              <a:sp3d/>
            </c:spPr>
            <c:extLst>
              <c:ext xmlns:c16="http://schemas.microsoft.com/office/drawing/2014/chart" uri="{C3380CC4-5D6E-409C-BE32-E72D297353CC}">
                <c16:uniqueId val="{00000013-1504-4AAD-8BCA-155C626759E1}"/>
              </c:ext>
            </c:extLst>
          </c:dPt>
          <c:dPt>
            <c:idx val="10"/>
            <c:invertIfNegative val="0"/>
            <c:bubble3D val="0"/>
            <c:spPr>
              <a:solidFill>
                <a:srgbClr val="CF1D39"/>
              </a:solidFill>
              <a:ln>
                <a:noFill/>
              </a:ln>
              <a:effectLst/>
              <a:sp3d/>
            </c:spPr>
            <c:extLst>
              <c:ext xmlns:c16="http://schemas.microsoft.com/office/drawing/2014/chart" uri="{C3380CC4-5D6E-409C-BE32-E72D297353CC}">
                <c16:uniqueId val="{00000015-1504-4AAD-8BCA-155C626759E1}"/>
              </c:ext>
            </c:extLst>
          </c:dPt>
          <c:dPt>
            <c:idx val="11"/>
            <c:invertIfNegative val="0"/>
            <c:bubble3D val="0"/>
            <c:spPr>
              <a:solidFill>
                <a:srgbClr val="960136"/>
              </a:solidFill>
              <a:ln>
                <a:noFill/>
              </a:ln>
              <a:effectLst/>
              <a:sp3d/>
            </c:spPr>
            <c:extLst>
              <c:ext xmlns:c16="http://schemas.microsoft.com/office/drawing/2014/chart" uri="{C3380CC4-5D6E-409C-BE32-E72D297353CC}">
                <c16:uniqueId val="{00000017-1504-4AAD-8BCA-155C626759E1}"/>
              </c:ext>
            </c:extLst>
          </c:dPt>
          <c:dPt>
            <c:idx val="12"/>
            <c:invertIfNegative val="0"/>
            <c:bubble3D val="0"/>
            <c:spPr>
              <a:solidFill>
                <a:srgbClr val="6DCFF6"/>
              </a:solidFill>
              <a:ln>
                <a:noFill/>
              </a:ln>
              <a:effectLst/>
              <a:sp3d/>
            </c:spPr>
            <c:extLst>
              <c:ext xmlns:c16="http://schemas.microsoft.com/office/drawing/2014/chart" uri="{C3380CC4-5D6E-409C-BE32-E72D297353CC}">
                <c16:uniqueId val="{00000019-1504-4AAD-8BCA-155C626759E1}"/>
              </c:ext>
            </c:extLst>
          </c:dPt>
          <c:dPt>
            <c:idx val="13"/>
            <c:invertIfNegative val="0"/>
            <c:bubble3D val="0"/>
            <c:spPr>
              <a:solidFill>
                <a:srgbClr val="009BDB"/>
              </a:solidFill>
              <a:ln>
                <a:noFill/>
              </a:ln>
              <a:effectLst/>
              <a:sp3d/>
            </c:spPr>
            <c:extLst>
              <c:ext xmlns:c16="http://schemas.microsoft.com/office/drawing/2014/chart" uri="{C3380CC4-5D6E-409C-BE32-E72D297353CC}">
                <c16:uniqueId val="{0000001B-1504-4AAD-8BCA-155C626759E1}"/>
              </c:ext>
            </c:extLst>
          </c:dPt>
          <c:dPt>
            <c:idx val="14"/>
            <c:invertIfNegative val="0"/>
            <c:bubble3D val="0"/>
            <c:spPr>
              <a:solidFill>
                <a:srgbClr val="00619E"/>
              </a:solidFill>
              <a:ln>
                <a:noFill/>
              </a:ln>
              <a:effectLst/>
              <a:sp3d/>
            </c:spPr>
            <c:extLst>
              <c:ext xmlns:c16="http://schemas.microsoft.com/office/drawing/2014/chart" uri="{C3380CC4-5D6E-409C-BE32-E72D297353CC}">
                <c16:uniqueId val="{0000001D-1504-4AAD-8BCA-155C626759E1}"/>
              </c:ext>
            </c:extLst>
          </c:dPt>
          <c:dPt>
            <c:idx val="15"/>
            <c:invertIfNegative val="0"/>
            <c:bubble3D val="0"/>
            <c:spPr>
              <a:solidFill>
                <a:srgbClr val="1E3378"/>
              </a:solidFill>
              <a:ln>
                <a:noFill/>
              </a:ln>
              <a:effectLst/>
              <a:sp3d/>
            </c:spPr>
            <c:extLst>
              <c:ext xmlns:c16="http://schemas.microsoft.com/office/drawing/2014/chart" uri="{C3380CC4-5D6E-409C-BE32-E72D297353CC}">
                <c16:uniqueId val="{0000001F-1504-4AAD-8BCA-155C626759E1}"/>
              </c:ext>
            </c:extLst>
          </c:dPt>
          <c:dPt>
            <c:idx val="16"/>
            <c:invertIfNegative val="0"/>
            <c:bubble3D val="0"/>
            <c:spPr>
              <a:solidFill>
                <a:srgbClr val="76C8AE"/>
              </a:solidFill>
              <a:ln>
                <a:noFill/>
              </a:ln>
              <a:effectLst/>
              <a:sp3d/>
            </c:spPr>
            <c:extLst>
              <c:ext xmlns:c16="http://schemas.microsoft.com/office/drawing/2014/chart" uri="{C3380CC4-5D6E-409C-BE32-E72D297353CC}">
                <c16:uniqueId val="{00000021-1504-4AAD-8BCA-155C626759E1}"/>
              </c:ext>
            </c:extLst>
          </c:dPt>
          <c:dPt>
            <c:idx val="17"/>
            <c:invertIfNegative val="0"/>
            <c:bubble3D val="0"/>
            <c:spPr>
              <a:solidFill>
                <a:srgbClr val="00AE9D"/>
              </a:solidFill>
              <a:ln>
                <a:noFill/>
              </a:ln>
              <a:effectLst/>
              <a:sp3d/>
            </c:spPr>
            <c:extLst>
              <c:ext xmlns:c16="http://schemas.microsoft.com/office/drawing/2014/chart" uri="{C3380CC4-5D6E-409C-BE32-E72D297353CC}">
                <c16:uniqueId val="{00000023-1504-4AAD-8BCA-155C626759E1}"/>
              </c:ext>
            </c:extLst>
          </c:dPt>
          <c:dPt>
            <c:idx val="18"/>
            <c:invertIfNegative val="0"/>
            <c:bubble3D val="0"/>
            <c:spPr>
              <a:solidFill>
                <a:srgbClr val="008E7A"/>
              </a:solidFill>
              <a:ln>
                <a:noFill/>
              </a:ln>
              <a:effectLst/>
              <a:sp3d/>
            </c:spPr>
            <c:extLst>
              <c:ext xmlns:c16="http://schemas.microsoft.com/office/drawing/2014/chart" uri="{C3380CC4-5D6E-409C-BE32-E72D297353CC}">
                <c16:uniqueId val="{00000025-1504-4AAD-8BCA-155C626759E1}"/>
              </c:ext>
            </c:extLst>
          </c:dPt>
          <c:dPt>
            <c:idx val="19"/>
            <c:invertIfNegative val="0"/>
            <c:bubble3D val="0"/>
            <c:spPr>
              <a:solidFill>
                <a:srgbClr val="006762"/>
              </a:solidFill>
              <a:ln>
                <a:noFill/>
              </a:ln>
              <a:effectLst/>
              <a:sp3d/>
            </c:spPr>
            <c:extLst>
              <c:ext xmlns:c16="http://schemas.microsoft.com/office/drawing/2014/chart" uri="{C3380CC4-5D6E-409C-BE32-E72D297353CC}">
                <c16:uniqueId val="{00000027-1504-4AAD-8BCA-155C626759E1}"/>
              </c:ext>
            </c:extLst>
          </c:dPt>
          <c:dPt>
            <c:idx val="20"/>
            <c:invertIfNegative val="0"/>
            <c:bubble3D val="0"/>
            <c:spPr>
              <a:solidFill>
                <a:srgbClr val="FFCC4E"/>
              </a:solidFill>
              <a:ln>
                <a:noFill/>
              </a:ln>
              <a:effectLst/>
              <a:sp3d/>
            </c:spPr>
            <c:extLst>
              <c:ext xmlns:c16="http://schemas.microsoft.com/office/drawing/2014/chart" uri="{C3380CC4-5D6E-409C-BE32-E72D297353CC}">
                <c16:uniqueId val="{00000029-1504-4AAD-8BCA-155C626759E1}"/>
              </c:ext>
            </c:extLst>
          </c:dPt>
          <c:dPt>
            <c:idx val="21"/>
            <c:invertIfNegative val="0"/>
            <c:bubble3D val="0"/>
            <c:spPr>
              <a:solidFill>
                <a:srgbClr val="FBAB18"/>
              </a:solidFill>
              <a:ln>
                <a:noFill/>
              </a:ln>
              <a:effectLst/>
              <a:sp3d/>
            </c:spPr>
            <c:extLst>
              <c:ext xmlns:c16="http://schemas.microsoft.com/office/drawing/2014/chart" uri="{C3380CC4-5D6E-409C-BE32-E72D297353CC}">
                <c16:uniqueId val="{0000002B-1504-4AAD-8BCA-155C626759E1}"/>
              </c:ext>
            </c:extLst>
          </c:dPt>
          <c:dPt>
            <c:idx val="22"/>
            <c:invertIfNegative val="0"/>
            <c:bubble3D val="0"/>
            <c:spPr>
              <a:solidFill>
                <a:srgbClr val="F47920"/>
              </a:solidFill>
              <a:ln>
                <a:noFill/>
              </a:ln>
              <a:effectLst/>
              <a:sp3d/>
            </c:spPr>
            <c:extLst>
              <c:ext xmlns:c16="http://schemas.microsoft.com/office/drawing/2014/chart" uri="{C3380CC4-5D6E-409C-BE32-E72D297353CC}">
                <c16:uniqueId val="{0000002D-1504-4AAD-8BCA-155C626759E1}"/>
              </c:ext>
            </c:extLst>
          </c:dPt>
          <c:dPt>
            <c:idx val="23"/>
            <c:invertIfNegative val="0"/>
            <c:bubble3D val="0"/>
            <c:spPr>
              <a:solidFill>
                <a:srgbClr val="A75534"/>
              </a:solidFill>
              <a:ln>
                <a:noFill/>
              </a:ln>
              <a:effectLst/>
              <a:sp3d/>
            </c:spPr>
            <c:extLst>
              <c:ext xmlns:c16="http://schemas.microsoft.com/office/drawing/2014/chart" uri="{C3380CC4-5D6E-409C-BE32-E72D297353CC}">
                <c16:uniqueId val="{0000002F-1504-4AAD-8BCA-155C626759E1}"/>
              </c:ext>
            </c:extLst>
          </c:dPt>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1504-4AAD-8BCA-155C626759E1}"/>
            </c:ext>
          </c:extLst>
        </c:ser>
        <c:dLbls>
          <c:showLegendKey val="0"/>
          <c:showVal val="0"/>
          <c:showCatName val="0"/>
          <c:showSerName val="0"/>
          <c:showPercent val="0"/>
          <c:showBubbleSize val="0"/>
        </c:dLbls>
        <c:gapWidth val="160"/>
        <c:gapDepth val="10"/>
        <c:shape val="box"/>
        <c:axId val="1929698128"/>
        <c:axId val="1929700880"/>
        <c:axId val="0"/>
      </c:bar3DChart>
      <c:catAx>
        <c:axId val="1929698128"/>
        <c:scaling>
          <c:orientation val="minMax"/>
        </c:scaling>
        <c:delete val="0"/>
        <c:axPos val="b"/>
        <c:majorGridlines>
          <c:spPr>
            <a:ln w="9525" cap="flat" cmpd="sng" algn="ctr">
              <a:solidFill>
                <a:schemeClr val="lt1">
                  <a:lumMod val="60000"/>
                  <a:lumOff val="4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all" spc="150" normalizeH="0" baseline="0">
                <a:solidFill>
                  <a:schemeClr val="lt1"/>
                </a:solidFill>
                <a:latin typeface="Arial" panose="020B0604020202020204" pitchFamily="34" charset="0"/>
                <a:ea typeface="+mn-ea"/>
                <a:cs typeface="Arial" panose="020B0604020202020204" pitchFamily="34" charset="0"/>
              </a:defRPr>
            </a:pPr>
            <a:endParaRPr lang="en-ES"/>
          </a:p>
        </c:txPr>
        <c:crossAx val="1929700880"/>
        <c:crosses val="autoZero"/>
        <c:auto val="1"/>
        <c:lblAlgn val="ctr"/>
        <c:lblOffset val="100"/>
        <c:noMultiLvlLbl val="0"/>
      </c:catAx>
      <c:valAx>
        <c:axId val="1929700880"/>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Arial" panose="020B0604020202020204" pitchFamily="34" charset="0"/>
                <a:ea typeface="+mn-ea"/>
                <a:cs typeface="Arial" panose="020B0604020202020204" pitchFamily="34" charset="0"/>
              </a:defRPr>
            </a:pPr>
            <a:endParaRPr lang="en-ES"/>
          </a:p>
        </c:txPr>
        <c:crossAx val="19296981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5">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styleClr val="auto"/>
    </cs:fillRef>
    <cs:effectRef idx="0"/>
    <cs:fontRef idx="minor">
      <a:schemeClr val="lt1"/>
    </cs:fontRef>
    <cs:spPr>
      <a:solidFill>
        <a:schemeClr val="phClr">
          <a:alpha val="70000"/>
        </a:schemeClr>
      </a:solidFill>
    </cs:spPr>
    <cs:defRPr sz="1197"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lumMod val="20000"/>
          <a:lumOff val="80000"/>
        </a:schemeClr>
      </a:solidFill>
    </cs:spPr>
  </cs:dataPoint>
  <cs:dataPoint3D>
    <cs:lnRef idx="0"/>
    <cs:fillRef idx="0">
      <cs:styleClr val="auto"/>
    </cs:fillRef>
    <cs:effectRef idx="0"/>
    <cs:fontRef idx="minor">
      <a:schemeClr val="dk1"/>
    </cs:fontRef>
    <cs:spPr>
      <a:solidFill>
        <a:schemeClr val="phClr">
          <a:lumMod val="20000"/>
          <a:lumOff val="80000"/>
        </a:schemeClr>
      </a:solidFill>
      <a:sp3d/>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styleClr val="0"/>
    </cs:fillRef>
    <cs:effectRef idx="0"/>
    <cs:fontRef idx="minor">
      <a:schemeClr val="dk1"/>
    </cs:fontRef>
    <cs:spPr>
      <a:solidFill>
        <a:schemeClr val="phClr">
          <a:alpha val="30000"/>
        </a:schemeClr>
      </a:solidFill>
      <a:sp3d/>
    </cs:spPr>
  </cs:floor>
  <cs:gridlineMajor>
    <cs:lnRef idx="0">
      <cs:styleClr val="0"/>
    </cs:lnRef>
    <cs:fillRef idx="0"/>
    <cs:effectRef idx="0"/>
    <cs:fontRef idx="minor">
      <a:schemeClr val="dk1"/>
    </cs:fontRef>
    <cs:spPr>
      <a:ln w="9525" cap="flat" cmpd="sng" algn="ctr">
        <a:solidFill>
          <a:schemeClr val="lt1">
            <a:lumMod val="60000"/>
            <a:lumOff val="40000"/>
          </a:schemeClr>
        </a:solidFill>
        <a:round/>
      </a:ln>
    </cs:spPr>
  </cs:gridlineMajor>
  <cs:gridlineMinor>
    <cs:lnRef idx="0">
      <cs:styleClr val="0"/>
    </cs:lnRef>
    <cs:fillRef idx="0"/>
    <cs:effectRef idx="0"/>
    <cs:fontRef idx="minor">
      <a:schemeClr val="dk1"/>
    </cs:fontRef>
    <cs:spPr>
      <a:ln>
        <a:solidFill>
          <a:schemeClr val="lt1">
            <a:lumMod val="50000"/>
            <a:lumOff val="5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1" y="0"/>
            <a:ext cx="2945557" cy="495994"/>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a:p>
        </p:txBody>
      </p:sp>
      <p:sp>
        <p:nvSpPr>
          <p:cNvPr id="628739" name="Rectangle 3"/>
          <p:cNvSpPr>
            <a:spLocks noGrp="1" noChangeArrowheads="1"/>
          </p:cNvSpPr>
          <p:nvPr>
            <p:ph type="dt" sz="quarter" idx="1"/>
          </p:nvPr>
        </p:nvSpPr>
        <p:spPr bwMode="auto">
          <a:xfrm>
            <a:off x="3850583" y="0"/>
            <a:ext cx="2945557" cy="495994"/>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a:p>
        </p:txBody>
      </p:sp>
      <p:sp>
        <p:nvSpPr>
          <p:cNvPr id="628740" name="Rectangle 4"/>
          <p:cNvSpPr>
            <a:spLocks noGrp="1" noChangeArrowheads="1"/>
          </p:cNvSpPr>
          <p:nvPr>
            <p:ph type="ftr" sz="quarter" idx="2"/>
          </p:nvPr>
        </p:nvSpPr>
        <p:spPr bwMode="auto">
          <a:xfrm>
            <a:off x="1" y="9428952"/>
            <a:ext cx="2945557" cy="495994"/>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a:p>
        </p:txBody>
      </p:sp>
      <p:sp>
        <p:nvSpPr>
          <p:cNvPr id="628741" name="Rectangle 5"/>
          <p:cNvSpPr>
            <a:spLocks noGrp="1" noChangeArrowheads="1"/>
          </p:cNvSpPr>
          <p:nvPr>
            <p:ph type="sldNum" sz="quarter" idx="3"/>
          </p:nvPr>
        </p:nvSpPr>
        <p:spPr bwMode="auto">
          <a:xfrm>
            <a:off x="3850583" y="9428952"/>
            <a:ext cx="2945557" cy="495994"/>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2" y="1"/>
            <a:ext cx="2917899" cy="51800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a:p>
        </p:txBody>
      </p:sp>
      <p:sp>
        <p:nvSpPr>
          <p:cNvPr id="58371" name="Rectangle 3"/>
          <p:cNvSpPr>
            <a:spLocks noGrp="1" noChangeArrowheads="1"/>
          </p:cNvSpPr>
          <p:nvPr>
            <p:ph type="dt" idx="1"/>
          </p:nvPr>
        </p:nvSpPr>
        <p:spPr bwMode="auto">
          <a:xfrm>
            <a:off x="3867484" y="1"/>
            <a:ext cx="2917898" cy="51800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11/10/23</a:t>
            </a:fld>
            <a:endParaRPr lang="en-US"/>
          </a:p>
        </p:txBody>
      </p:sp>
      <p:sp>
        <p:nvSpPr>
          <p:cNvPr id="11268" name="Rectangle 4"/>
          <p:cNvSpPr>
            <a:spLocks noGrp="1" noRot="1" noChangeAspect="1" noChangeArrowheads="1" noTextEdit="1"/>
          </p:cNvSpPr>
          <p:nvPr>
            <p:ph type="sldImg" idx="2"/>
          </p:nvPr>
        </p:nvSpPr>
        <p:spPr bwMode="auto">
          <a:xfrm>
            <a:off x="136525" y="739775"/>
            <a:ext cx="6584950" cy="3695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875832" y="4729712"/>
            <a:ext cx="5033721" cy="4435162"/>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8374" name="Rectangle 6"/>
          <p:cNvSpPr>
            <a:spLocks noGrp="1" noChangeArrowheads="1"/>
          </p:cNvSpPr>
          <p:nvPr>
            <p:ph type="ftr" sz="quarter" idx="4"/>
          </p:nvPr>
        </p:nvSpPr>
        <p:spPr bwMode="auto">
          <a:xfrm>
            <a:off x="2" y="9459423"/>
            <a:ext cx="2917899" cy="443516"/>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a:p>
        </p:txBody>
      </p:sp>
      <p:sp>
        <p:nvSpPr>
          <p:cNvPr id="58375" name="Rectangle 7"/>
          <p:cNvSpPr>
            <a:spLocks noGrp="1" noChangeArrowheads="1"/>
          </p:cNvSpPr>
          <p:nvPr>
            <p:ph type="sldNum" sz="quarter" idx="5"/>
          </p:nvPr>
        </p:nvSpPr>
        <p:spPr bwMode="auto">
          <a:xfrm>
            <a:off x="3867484" y="9459423"/>
            <a:ext cx="2917898" cy="443516"/>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3" kern="1200">
        <a:solidFill>
          <a:schemeClr val="tx1"/>
        </a:solidFill>
        <a:latin typeface="Calibri" pitchFamily="34" charset="0"/>
        <a:ea typeface="+mn-ea"/>
        <a:cs typeface="+mn-cs"/>
      </a:defRPr>
    </a:lvl1pPr>
    <a:lvl2pPr marL="610636" algn="l" rtl="0" fontAlgn="base">
      <a:spcBef>
        <a:spcPct val="30000"/>
      </a:spcBef>
      <a:spcAft>
        <a:spcPct val="0"/>
      </a:spcAft>
      <a:defRPr sz="1603" kern="1200">
        <a:solidFill>
          <a:schemeClr val="tx1"/>
        </a:solidFill>
        <a:latin typeface="Calibri" pitchFamily="34" charset="0"/>
        <a:ea typeface="+mn-ea"/>
        <a:cs typeface="+mn-cs"/>
      </a:defRPr>
    </a:lvl2pPr>
    <a:lvl3pPr marL="1221273" algn="l" rtl="0" fontAlgn="base">
      <a:spcBef>
        <a:spcPct val="30000"/>
      </a:spcBef>
      <a:spcAft>
        <a:spcPct val="0"/>
      </a:spcAft>
      <a:defRPr sz="1603" kern="1200">
        <a:solidFill>
          <a:schemeClr val="tx1"/>
        </a:solidFill>
        <a:latin typeface="Calibri" pitchFamily="34" charset="0"/>
        <a:ea typeface="+mn-ea"/>
        <a:cs typeface="+mn-cs"/>
      </a:defRPr>
    </a:lvl3pPr>
    <a:lvl4pPr marL="1831909" algn="l" rtl="0" fontAlgn="base">
      <a:spcBef>
        <a:spcPct val="30000"/>
      </a:spcBef>
      <a:spcAft>
        <a:spcPct val="0"/>
      </a:spcAft>
      <a:defRPr sz="1603" kern="1200">
        <a:solidFill>
          <a:schemeClr val="tx1"/>
        </a:solidFill>
        <a:latin typeface="Calibri" pitchFamily="34" charset="0"/>
        <a:ea typeface="+mn-ea"/>
        <a:cs typeface="+mn-cs"/>
      </a:defRPr>
    </a:lvl4pPr>
    <a:lvl5pPr marL="2442545" algn="l" rtl="0" fontAlgn="base">
      <a:spcBef>
        <a:spcPct val="30000"/>
      </a:spcBef>
      <a:spcAft>
        <a:spcPct val="0"/>
      </a:spcAft>
      <a:defRPr sz="1603" kern="1200">
        <a:solidFill>
          <a:schemeClr val="tx1"/>
        </a:solidFill>
        <a:latin typeface="Calibri" pitchFamily="34" charset="0"/>
        <a:ea typeface="+mn-ea"/>
        <a:cs typeface="+mn-cs"/>
      </a:defRPr>
    </a:lvl5pPr>
    <a:lvl6pPr marL="3053182" algn="l" defTabSz="1221273" rtl="0" eaLnBrk="1" latinLnBrk="0" hangingPunct="1">
      <a:defRPr sz="1603" kern="1200">
        <a:solidFill>
          <a:schemeClr val="tx1"/>
        </a:solidFill>
        <a:latin typeface="+mn-lt"/>
        <a:ea typeface="+mn-ea"/>
        <a:cs typeface="+mn-cs"/>
      </a:defRPr>
    </a:lvl6pPr>
    <a:lvl7pPr marL="3663818" algn="l" defTabSz="1221273" rtl="0" eaLnBrk="1" latinLnBrk="0" hangingPunct="1">
      <a:defRPr sz="1603" kern="1200">
        <a:solidFill>
          <a:schemeClr val="tx1"/>
        </a:solidFill>
        <a:latin typeface="+mn-lt"/>
        <a:ea typeface="+mn-ea"/>
        <a:cs typeface="+mn-cs"/>
      </a:defRPr>
    </a:lvl7pPr>
    <a:lvl8pPr marL="4274454" algn="l" defTabSz="1221273" rtl="0" eaLnBrk="1" latinLnBrk="0" hangingPunct="1">
      <a:defRPr sz="1603" kern="1200">
        <a:solidFill>
          <a:schemeClr val="tx1"/>
        </a:solidFill>
        <a:latin typeface="+mn-lt"/>
        <a:ea typeface="+mn-ea"/>
        <a:cs typeface="+mn-cs"/>
      </a:defRPr>
    </a:lvl8pPr>
    <a:lvl9pPr marL="4885091" algn="l" defTabSz="1221273" rtl="0" eaLnBrk="1" latinLnBrk="0" hangingPunct="1">
      <a:defRPr sz="16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39775"/>
            <a:ext cx="6584950" cy="36957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a:t>
            </a:fld>
            <a:endParaRPr lang="en-US"/>
          </a:p>
        </p:txBody>
      </p:sp>
    </p:spTree>
    <p:extLst>
      <p:ext uri="{BB962C8B-B14F-4D97-AF65-F5344CB8AC3E}">
        <p14:creationId xmlns:p14="http://schemas.microsoft.com/office/powerpoint/2010/main" val="1822512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11</a:t>
            </a:fld>
            <a:endParaRPr lang="en-US"/>
          </a:p>
        </p:txBody>
      </p:sp>
    </p:spTree>
    <p:extLst>
      <p:ext uri="{BB962C8B-B14F-4D97-AF65-F5344CB8AC3E}">
        <p14:creationId xmlns:p14="http://schemas.microsoft.com/office/powerpoint/2010/main" val="3046048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12</a:t>
            </a:fld>
            <a:endParaRPr lang="en-US"/>
          </a:p>
        </p:txBody>
      </p:sp>
    </p:spTree>
    <p:extLst>
      <p:ext uri="{BB962C8B-B14F-4D97-AF65-F5344CB8AC3E}">
        <p14:creationId xmlns:p14="http://schemas.microsoft.com/office/powerpoint/2010/main" val="2783872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3</a:t>
            </a:fld>
            <a:endParaRPr lang="en-US"/>
          </a:p>
        </p:txBody>
      </p:sp>
    </p:spTree>
    <p:extLst>
      <p:ext uri="{BB962C8B-B14F-4D97-AF65-F5344CB8AC3E}">
        <p14:creationId xmlns:p14="http://schemas.microsoft.com/office/powerpoint/2010/main" val="1395276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4</a:t>
            </a:fld>
            <a:endParaRPr lang="en-US"/>
          </a:p>
        </p:txBody>
      </p:sp>
    </p:spTree>
    <p:extLst>
      <p:ext uri="{BB962C8B-B14F-4D97-AF65-F5344CB8AC3E}">
        <p14:creationId xmlns:p14="http://schemas.microsoft.com/office/powerpoint/2010/main" val="134233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5</a:t>
            </a:fld>
            <a:endParaRPr lang="en-US"/>
          </a:p>
        </p:txBody>
      </p:sp>
    </p:spTree>
    <p:extLst>
      <p:ext uri="{BB962C8B-B14F-4D97-AF65-F5344CB8AC3E}">
        <p14:creationId xmlns:p14="http://schemas.microsoft.com/office/powerpoint/2010/main" val="1021696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6</a:t>
            </a:fld>
            <a:endParaRPr lang="en-US"/>
          </a:p>
        </p:txBody>
      </p:sp>
    </p:spTree>
    <p:extLst>
      <p:ext uri="{BB962C8B-B14F-4D97-AF65-F5344CB8AC3E}">
        <p14:creationId xmlns:p14="http://schemas.microsoft.com/office/powerpoint/2010/main" val="2972708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7</a:t>
            </a:fld>
            <a:endParaRPr lang="en-US"/>
          </a:p>
        </p:txBody>
      </p:sp>
    </p:spTree>
    <p:extLst>
      <p:ext uri="{BB962C8B-B14F-4D97-AF65-F5344CB8AC3E}">
        <p14:creationId xmlns:p14="http://schemas.microsoft.com/office/powerpoint/2010/main" val="1325579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8</a:t>
            </a:fld>
            <a:endParaRPr lang="en-US"/>
          </a:p>
        </p:txBody>
      </p:sp>
    </p:spTree>
    <p:extLst>
      <p:ext uri="{BB962C8B-B14F-4D97-AF65-F5344CB8AC3E}">
        <p14:creationId xmlns:p14="http://schemas.microsoft.com/office/powerpoint/2010/main" val="3692419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9</a:t>
            </a:fld>
            <a:endParaRPr lang="en-US"/>
          </a:p>
        </p:txBody>
      </p:sp>
    </p:spTree>
    <p:extLst>
      <p:ext uri="{BB962C8B-B14F-4D97-AF65-F5344CB8AC3E}">
        <p14:creationId xmlns:p14="http://schemas.microsoft.com/office/powerpoint/2010/main" val="2558618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10</a:t>
            </a:fld>
            <a:endParaRPr lang="en-US"/>
          </a:p>
        </p:txBody>
      </p:sp>
    </p:spTree>
    <p:extLst>
      <p:ext uri="{BB962C8B-B14F-4D97-AF65-F5344CB8AC3E}">
        <p14:creationId xmlns:p14="http://schemas.microsoft.com/office/powerpoint/2010/main" val="34898527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6.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4.png"/><Relationship Id="rId18" Type="http://schemas.openxmlformats.org/officeDocument/2006/relationships/image" Target="../media/image49.png"/><Relationship Id="rId26" Type="http://schemas.openxmlformats.org/officeDocument/2006/relationships/image" Target="../media/image56.png"/><Relationship Id="rId3" Type="http://schemas.openxmlformats.org/officeDocument/2006/relationships/image" Target="../media/image38.png"/><Relationship Id="rId21" Type="http://schemas.openxmlformats.org/officeDocument/2006/relationships/image" Target="../media/image52.png"/><Relationship Id="rId7" Type="http://schemas.openxmlformats.org/officeDocument/2006/relationships/image" Target="../media/image13.png"/><Relationship Id="rId12" Type="http://schemas.openxmlformats.org/officeDocument/2006/relationships/image" Target="../media/image43.png"/><Relationship Id="rId17" Type="http://schemas.openxmlformats.org/officeDocument/2006/relationships/image" Target="../media/image48.png"/><Relationship Id="rId25" Type="http://schemas.openxmlformats.org/officeDocument/2006/relationships/image" Target="../media/image55.png"/><Relationship Id="rId2" Type="http://schemas.openxmlformats.org/officeDocument/2006/relationships/image" Target="../media/image37.jpeg"/><Relationship Id="rId16" Type="http://schemas.openxmlformats.org/officeDocument/2006/relationships/image" Target="../media/image47.png"/><Relationship Id="rId20" Type="http://schemas.openxmlformats.org/officeDocument/2006/relationships/image" Target="../media/image51.png"/><Relationship Id="rId29"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12.png"/><Relationship Id="rId11" Type="http://schemas.openxmlformats.org/officeDocument/2006/relationships/image" Target="../media/image42.png"/><Relationship Id="rId24" Type="http://schemas.openxmlformats.org/officeDocument/2006/relationships/image" Target="../media/image54.png"/><Relationship Id="rId5" Type="http://schemas.openxmlformats.org/officeDocument/2006/relationships/image" Target="../media/image11.png"/><Relationship Id="rId15" Type="http://schemas.openxmlformats.org/officeDocument/2006/relationships/image" Target="../media/image46.png"/><Relationship Id="rId23" Type="http://schemas.openxmlformats.org/officeDocument/2006/relationships/image" Target="../media/image29.png"/><Relationship Id="rId28" Type="http://schemas.openxmlformats.org/officeDocument/2006/relationships/image" Target="../media/image2.png"/><Relationship Id="rId10" Type="http://schemas.openxmlformats.org/officeDocument/2006/relationships/image" Target="../media/image41.png"/><Relationship Id="rId19" Type="http://schemas.openxmlformats.org/officeDocument/2006/relationships/image" Target="../media/image50.png"/><Relationship Id="rId4" Type="http://schemas.openxmlformats.org/officeDocument/2006/relationships/image" Target="../media/image39.png"/><Relationship Id="rId9" Type="http://schemas.openxmlformats.org/officeDocument/2006/relationships/image" Target="../media/image15.png"/><Relationship Id="rId14" Type="http://schemas.openxmlformats.org/officeDocument/2006/relationships/image" Target="../media/image45.png"/><Relationship Id="rId22" Type="http://schemas.openxmlformats.org/officeDocument/2006/relationships/image" Target="../media/image53.png"/><Relationship Id="rId27" Type="http://schemas.openxmlformats.org/officeDocument/2006/relationships/image" Target="../media/image5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3.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image" Target="../media/image8.jpeg"/><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3.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image" Target="../media/image34.jpeg"/><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1">
    <p:spTree>
      <p:nvGrpSpPr>
        <p:cNvPr id="1" name=""/>
        <p:cNvGrpSpPr/>
        <p:nvPr/>
      </p:nvGrpSpPr>
      <p:grpSpPr>
        <a:xfrm>
          <a:off x="0" y="0"/>
          <a:ext cx="0" cy="0"/>
          <a:chOff x="0" y="0"/>
          <a:chExt cx="0" cy="0"/>
        </a:xfrm>
      </p:grpSpPr>
      <p:pic>
        <p:nvPicPr>
          <p:cNvPr id="2" name="Picture 169">
            <a:extLst>
              <a:ext uri="{FF2B5EF4-FFF2-40B4-BE49-F238E27FC236}">
                <a16:creationId xmlns:a16="http://schemas.microsoft.com/office/drawing/2014/main" id="{655A41B8-2864-44C4-A9B2-9F40A95F93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225338" cy="6858000"/>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userDrawn="1"/>
        </p:nvSpPr>
        <p:spPr>
          <a:xfrm>
            <a:off x="0" y="-1"/>
            <a:ext cx="12225338" cy="6858001"/>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323" name="Rectangle 2"/>
          <p:cNvSpPr>
            <a:spLocks noGrp="1" noChangeArrowheads="1"/>
          </p:cNvSpPr>
          <p:nvPr>
            <p:ph type="subTitle" idx="1" hasCustomPrompt="1"/>
          </p:nvPr>
        </p:nvSpPr>
        <p:spPr>
          <a:xfrm>
            <a:off x="113619" y="5258117"/>
            <a:ext cx="10627380" cy="381451"/>
          </a:xfrm>
          <a:prstGeom prst="rect">
            <a:avLst/>
          </a:prstGeom>
        </p:spPr>
        <p:txBody>
          <a:bodyPr wrap="square">
            <a:spAutoFit/>
          </a:bodyPr>
          <a:lstStyle>
            <a:lvl1pPr marL="0" indent="0">
              <a:buFont typeface="Verdana" pitchFamily="34" charset="0"/>
              <a:buNone/>
              <a:defRPr sz="1736"/>
            </a:lvl1pPr>
          </a:lstStyle>
          <a:p>
            <a:pPr lvl="0"/>
            <a:r>
              <a:rPr lang="en-GB" noProof="0" err="1"/>
              <a:t>SubTitle</a:t>
            </a:r>
            <a:endParaRPr lang="en-GB" noProof="0"/>
          </a:p>
        </p:txBody>
      </p:sp>
      <p:sp>
        <p:nvSpPr>
          <p:cNvPr id="56325" name="Rectangle 6"/>
          <p:cNvSpPr>
            <a:spLocks noGrp="1" noChangeArrowheads="1"/>
          </p:cNvSpPr>
          <p:nvPr>
            <p:ph type="ctrTitle" hasCustomPrompt="1"/>
          </p:nvPr>
        </p:nvSpPr>
        <p:spPr>
          <a:xfrm>
            <a:off x="147704" y="3421831"/>
            <a:ext cx="10625007" cy="567399"/>
          </a:xfrm>
          <a:prstGeom prst="rect">
            <a:avLst/>
          </a:prstGeom>
        </p:spPr>
        <p:txBody>
          <a:bodyPr/>
          <a:lstStyle>
            <a:lvl1pPr>
              <a:defRPr sz="3087">
                <a:solidFill>
                  <a:schemeClr val="bg1"/>
                </a:solidFill>
              </a:defRPr>
            </a:lvl1pPr>
          </a:lstStyle>
          <a:p>
            <a:pPr lvl="0"/>
            <a:r>
              <a:rPr lang="en-GB" noProof="0"/>
              <a:t>NAME YOUR PRESENTATION</a:t>
            </a:r>
          </a:p>
        </p:txBody>
      </p:sp>
      <p:sp>
        <p:nvSpPr>
          <p:cNvPr id="56347" name="Text Box 27"/>
          <p:cNvSpPr txBox="1">
            <a:spLocks noChangeArrowheads="1"/>
          </p:cNvSpPr>
          <p:nvPr userDrawn="1"/>
        </p:nvSpPr>
        <p:spPr bwMode="auto">
          <a:xfrm>
            <a:off x="844737" y="642937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a:p>
        </p:txBody>
      </p:sp>
      <p:pic>
        <p:nvPicPr>
          <p:cNvPr id="5" name="Picture 5">
            <a:extLst>
              <a:ext uri="{FF2B5EF4-FFF2-40B4-BE49-F238E27FC236}">
                <a16:creationId xmlns:a16="http://schemas.microsoft.com/office/drawing/2014/main" id="{83D8EFE9-2B65-41B7-8890-FC741C413786}"/>
              </a:ext>
            </a:extLst>
          </p:cNvPr>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0342800" y="6584400"/>
            <a:ext cx="1641396" cy="104400"/>
          </a:xfrm>
          <a:prstGeom prst="rect">
            <a:avLst/>
          </a:prstGeom>
        </p:spPr>
      </p:pic>
      <p:sp>
        <p:nvSpPr>
          <p:cNvPr id="10" name="Text Box 58"/>
          <p:cNvSpPr txBox="1">
            <a:spLocks noChangeArrowheads="1"/>
          </p:cNvSpPr>
          <p:nvPr userDrawn="1"/>
        </p:nvSpPr>
        <p:spPr bwMode="auto">
          <a:xfrm>
            <a:off x="213480" y="6202800"/>
            <a:ext cx="67069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ESA UNCLASSIFIED – For ESA Official Use Only</a:t>
            </a:r>
          </a:p>
        </p:txBody>
      </p: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3200" y="4106871"/>
            <a:ext cx="11736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6C34021B-66EB-9E45-8BD1-64D5855A580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39" name="Straight Connector 38">
            <a:extLst>
              <a:ext uri="{FF2B5EF4-FFF2-40B4-BE49-F238E27FC236}">
                <a16:creationId xmlns:a16="http://schemas.microsoft.com/office/drawing/2014/main" id="{D90A106D-F82D-4A4A-81C2-51E2F76FBD9F}"/>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079493F-46EB-B6F7-BD6E-EE78E47940B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62803" y="242481"/>
            <a:ext cx="2487014" cy="423164"/>
          </a:xfrm>
          <a:prstGeom prst="rect">
            <a:avLst/>
          </a:prstGeom>
        </p:spPr>
      </p:pic>
      <p:sp>
        <p:nvSpPr>
          <p:cNvPr id="4" name="Rectangle 2">
            <a:extLst>
              <a:ext uri="{FF2B5EF4-FFF2-40B4-BE49-F238E27FC236}">
                <a16:creationId xmlns:a16="http://schemas.microsoft.com/office/drawing/2014/main" id="{89F9D1D3-7CD7-A8C7-3356-781A232A5BFE}"/>
              </a:ext>
            </a:extLst>
          </p:cNvPr>
          <p:cNvSpPr txBox="1">
            <a:spLocks noChangeArrowheads="1"/>
          </p:cNvSpPr>
          <p:nvPr userDrawn="1"/>
        </p:nvSpPr>
        <p:spPr bwMode="auto">
          <a:xfrm>
            <a:off x="10273819" y="220596"/>
            <a:ext cx="1188847" cy="38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lvl1pPr marL="0" indent="0" algn="l" rtl="0" eaLnBrk="1" fontAlgn="base" hangingPunct="1">
              <a:lnSpc>
                <a:spcPct val="119000"/>
              </a:lnSpc>
              <a:spcBef>
                <a:spcPct val="20000"/>
              </a:spcBef>
              <a:spcAft>
                <a:spcPct val="0"/>
              </a:spcAft>
              <a:buClr>
                <a:srgbClr val="8197A6"/>
              </a:buClr>
              <a:buFont typeface="Verdana" pitchFamily="34" charset="0"/>
              <a:buNone/>
              <a:defRPr lang="en-GB" sz="1736">
                <a:solidFill>
                  <a:srgbClr val="8197A6"/>
                </a:solidFill>
                <a:latin typeface="Arial" panose="020B0604020202020204" pitchFamily="34" charset="0"/>
                <a:ea typeface="+mn-ea"/>
                <a:cs typeface="Arial" panose="020B0604020202020204" pitchFamily="34" charset="0"/>
              </a:defRPr>
            </a:lvl1pPr>
            <a:lvl2pPr marL="781326"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2pPr>
            <a:lvl3pPr marL="1357771"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3pPr>
            <a:lvl4pPr marL="1934216"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4pPr>
            <a:lvl5pPr marL="2510661"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5pPr>
            <a:lvl6pPr marL="335661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a:lstStyle>
          <a:p>
            <a:r>
              <a:rPr lang="en-GB" kern="0" dirty="0">
                <a:solidFill>
                  <a:schemeClr val="bg1"/>
                </a:solidFill>
              </a:rPr>
              <a:t>for</a:t>
            </a:r>
          </a:p>
        </p:txBody>
      </p:sp>
      <p:pic>
        <p:nvPicPr>
          <p:cNvPr id="6" name="Picture 5">
            <a:extLst>
              <a:ext uri="{FF2B5EF4-FFF2-40B4-BE49-F238E27FC236}">
                <a16:creationId xmlns:a16="http://schemas.microsoft.com/office/drawing/2014/main" id="{8B15915F-247D-EB50-5060-184CB67E18CA}"/>
              </a:ext>
            </a:extLst>
          </p:cNvPr>
          <p:cNvPicPr/>
          <p:nvPr userDrawn="1"/>
        </p:nvPicPr>
        <p:blipFill>
          <a:blip r:embed="rId6">
            <a:extLst>
              <a:ext uri="{28A0092B-C50C-407E-A947-70E740481C1C}">
                <a14:useLocalDpi xmlns:a14="http://schemas.microsoft.com/office/drawing/2010/main"/>
              </a:ext>
            </a:extLst>
          </a:blip>
          <a:stretch>
            <a:fillRect/>
          </a:stretch>
        </p:blipFill>
        <p:spPr>
          <a:xfrm>
            <a:off x="11344" y="6458445"/>
            <a:ext cx="9956800" cy="4051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12" accel="100000"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500" fill="hold"/>
                                        <p:tgtEl>
                                          <p:spTgt spid="90"/>
                                        </p:tgtEl>
                                        <p:attrNameLst>
                                          <p:attrName>ppt_x</p:attrName>
                                        </p:attrNameLst>
                                      </p:cBhvr>
                                      <p:tavLst>
                                        <p:tav tm="0">
                                          <p:val>
                                            <p:strVal val="0-#ppt_w/2"/>
                                          </p:val>
                                        </p:tav>
                                        <p:tav tm="100000">
                                          <p:val>
                                            <p:strVal val="#ppt_x"/>
                                          </p:val>
                                        </p:tav>
                                      </p:tavLst>
                                    </p:anim>
                                    <p:anim calcmode="lin" valueType="num">
                                      <p:cBhvr additive="base">
                                        <p:cTn id="12" dur="50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18" presetClass="entr" presetSubtype="3" fill="hold" nodeType="after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strips(upRight)">
                                      <p:cBhvr>
                                        <p:cTn id="20" dur="500"/>
                                        <p:tgtEl>
                                          <p:spTgt spid="94"/>
                                        </p:tgtEl>
                                      </p:cBhvr>
                                    </p:animEffect>
                                  </p:childTnLst>
                                </p:cTn>
                              </p:par>
                              <p:par>
                                <p:cTn id="21" presetID="1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p:tgtEl>
                                          <p:spTgt spid="3"/>
                                        </p:tgtEl>
                                        <p:attrNameLst>
                                          <p:attrName>ppt_y</p:attrName>
                                        </p:attrNameLst>
                                      </p:cBhvr>
                                      <p:tavLst>
                                        <p:tav tm="0">
                                          <p:val>
                                            <p:strVal val="#ppt_y+#ppt_h*1.125000"/>
                                          </p:val>
                                        </p:tav>
                                        <p:tav tm="100000">
                                          <p:val>
                                            <p:strVal val="#ppt_y"/>
                                          </p:val>
                                        </p:tav>
                                      </p:tavLst>
                                    </p:anim>
                                    <p:animEffect transition="in" filter="wipe(up)">
                                      <p:cBhvr>
                                        <p:cTn id="24" dur="500"/>
                                        <p:tgtEl>
                                          <p:spTgt spid="3"/>
                                        </p:tgtEl>
                                      </p:cBhvr>
                                    </p:animEffect>
                                  </p:childTnLst>
                                </p:cTn>
                              </p:par>
                            </p:childTnLst>
                          </p:cTn>
                        </p:par>
                        <p:par>
                          <p:cTn id="25" fill="hold">
                            <p:stCondLst>
                              <p:cond delay="2000"/>
                            </p:stCondLst>
                            <p:childTnLst>
                              <p:par>
                                <p:cTn id="26" presetID="12" presetClass="entr" presetSubtype="4"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p:tgtEl>
                                          <p:spTgt spid="4"/>
                                        </p:tgtEl>
                                        <p:attrNameLst>
                                          <p:attrName>ppt_y</p:attrName>
                                        </p:attrNameLst>
                                      </p:cBhvr>
                                      <p:tavLst>
                                        <p:tav tm="0">
                                          <p:val>
                                            <p:strVal val="#ppt_y+#ppt_h*1.125000"/>
                                          </p:val>
                                        </p:tav>
                                        <p:tav tm="100000">
                                          <p:val>
                                            <p:strVal val="#ppt_y"/>
                                          </p:val>
                                        </p:tav>
                                      </p:tavLst>
                                    </p:anim>
                                    <p:animEffect transition="in" filter="wipe(up)">
                                      <p:cBhvr>
                                        <p:cTn id="29" dur="500"/>
                                        <p:tgtEl>
                                          <p:spTgt spid="4"/>
                                        </p:tgtEl>
                                      </p:cBhvr>
                                    </p:animEffect>
                                  </p:childTnLst>
                                </p:cTn>
                              </p:par>
                            </p:childTnLst>
                          </p:cTn>
                        </p:par>
                        <p:par>
                          <p:cTn id="30" fill="hold">
                            <p:stCondLst>
                              <p:cond delay="2500"/>
                            </p:stCondLst>
                            <p:childTnLst>
                              <p:par>
                                <p:cTn id="31" presetID="2" presetClass="entr" presetSubtype="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1500" fill="hold"/>
                                        <p:tgtEl>
                                          <p:spTgt spid="6"/>
                                        </p:tgtEl>
                                        <p:attrNameLst>
                                          <p:attrName>ppt_x</p:attrName>
                                        </p:attrNameLst>
                                      </p:cBhvr>
                                      <p:tavLst>
                                        <p:tav tm="0">
                                          <p:val>
                                            <p:strVal val="0-#ppt_w/2"/>
                                          </p:val>
                                        </p:tav>
                                        <p:tav tm="100000">
                                          <p:val>
                                            <p:strVal val="#ppt_x"/>
                                          </p:val>
                                        </p:tav>
                                      </p:tavLst>
                                    </p:anim>
                                    <p:anim calcmode="lin" valueType="num">
                                      <p:cBhvr additive="base">
                                        <p:cTn id="34" dur="1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0" grpId="0"/>
      <p:bldP spid="4" grpId="0">
        <p:tmplLst>
          <p:tmpl>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RK8">
    <p:spTree>
      <p:nvGrpSpPr>
        <p:cNvPr id="1" name=""/>
        <p:cNvGrpSpPr/>
        <p:nvPr/>
      </p:nvGrpSpPr>
      <p:grpSpPr>
        <a:xfrm>
          <a:off x="0" y="0"/>
          <a:ext cx="0" cy="0"/>
          <a:chOff x="0" y="0"/>
          <a:chExt cx="0" cy="0"/>
        </a:xfrm>
      </p:grpSpPr>
      <p:grpSp>
        <p:nvGrpSpPr>
          <p:cNvPr id="7" name="Group 35">
            <a:extLst>
              <a:ext uri="{FF2B5EF4-FFF2-40B4-BE49-F238E27FC236}">
                <a16:creationId xmlns:a16="http://schemas.microsoft.com/office/drawing/2014/main" id="{79B5329C-A2C5-4ECB-BC98-1EE910A59C5C}"/>
              </a:ext>
            </a:extLst>
          </p:cNvPr>
          <p:cNvGrpSpPr/>
          <p:nvPr userDrawn="1"/>
        </p:nvGrpSpPr>
        <p:grpSpPr>
          <a:xfrm>
            <a:off x="-6583" y="-3"/>
            <a:ext cx="12302859" cy="6858003"/>
            <a:chOff x="-6566" y="-2"/>
            <a:chExt cx="12269309" cy="6858002"/>
          </a:xfrm>
        </p:grpSpPr>
        <p:sp>
          <p:nvSpPr>
            <p:cNvPr id="8" name="Rectangle 36" hidden="1">
              <a:extLst>
                <a:ext uri="{FF2B5EF4-FFF2-40B4-BE49-F238E27FC236}">
                  <a16:creationId xmlns:a16="http://schemas.microsoft.com/office/drawing/2014/main" id="{C8958B36-AB2D-48BD-9A47-6687DB792AE7}"/>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a:p>
          </p:txBody>
        </p:sp>
        <p:grpSp>
          <p:nvGrpSpPr>
            <p:cNvPr id="9" name="Group 37" hidden="1">
              <a:extLst>
                <a:ext uri="{FF2B5EF4-FFF2-40B4-BE49-F238E27FC236}">
                  <a16:creationId xmlns:a16="http://schemas.microsoft.com/office/drawing/2014/main" id="{430FC37E-46B5-4BD2-9E97-2B76C0573440}"/>
                </a:ext>
              </a:extLst>
            </p:cNvPr>
            <p:cNvGrpSpPr/>
            <p:nvPr userDrawn="1"/>
          </p:nvGrpSpPr>
          <p:grpSpPr>
            <a:xfrm>
              <a:off x="442260" y="3456849"/>
              <a:ext cx="11820483" cy="2970388"/>
              <a:chOff x="442260" y="3600153"/>
              <a:chExt cx="11820483" cy="2970388"/>
            </a:xfrm>
          </p:grpSpPr>
          <p:cxnSp>
            <p:nvCxnSpPr>
              <p:cNvPr id="10" name="Straight Connector 38">
                <a:extLst>
                  <a:ext uri="{FF2B5EF4-FFF2-40B4-BE49-F238E27FC236}">
                    <a16:creationId xmlns:a16="http://schemas.microsoft.com/office/drawing/2014/main" id="{E63B12F6-68E5-4FD2-AE82-2C61E9FEC371}"/>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39">
                <a:extLst>
                  <a:ext uri="{FF2B5EF4-FFF2-40B4-BE49-F238E27FC236}">
                    <a16:creationId xmlns:a16="http://schemas.microsoft.com/office/drawing/2014/main" id="{3F18698A-2CC1-42F7-AFA2-0ED6A65A0467}"/>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0">
                <a:extLst>
                  <a:ext uri="{FF2B5EF4-FFF2-40B4-BE49-F238E27FC236}">
                    <a16:creationId xmlns:a16="http://schemas.microsoft.com/office/drawing/2014/main" id="{5A3E8D2A-FCB8-46D8-8E13-5DFD77E0857A}"/>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1">
                <a:extLst>
                  <a:ext uri="{FF2B5EF4-FFF2-40B4-BE49-F238E27FC236}">
                    <a16:creationId xmlns:a16="http://schemas.microsoft.com/office/drawing/2014/main" id="{2A1A5DCC-95B9-432D-9319-E61A83F71866}"/>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2">
                <a:extLst>
                  <a:ext uri="{FF2B5EF4-FFF2-40B4-BE49-F238E27FC236}">
                    <a16:creationId xmlns:a16="http://schemas.microsoft.com/office/drawing/2014/main" id="{B8820250-F9E0-4311-BF0C-802AF6875CAD}"/>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3">
                <a:extLst>
                  <a:ext uri="{FF2B5EF4-FFF2-40B4-BE49-F238E27FC236}">
                    <a16:creationId xmlns:a16="http://schemas.microsoft.com/office/drawing/2014/main" id="{388E2DD4-2471-4F2A-8590-D3A12C918E40}"/>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4">
                <a:extLst>
                  <a:ext uri="{FF2B5EF4-FFF2-40B4-BE49-F238E27FC236}">
                    <a16:creationId xmlns:a16="http://schemas.microsoft.com/office/drawing/2014/main" id="{93FCA856-D622-4D05-8EC1-5A1167A0E484}"/>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5">
                <a:extLst>
                  <a:ext uri="{FF2B5EF4-FFF2-40B4-BE49-F238E27FC236}">
                    <a16:creationId xmlns:a16="http://schemas.microsoft.com/office/drawing/2014/main" id="{920EE15C-2FE5-464B-9141-CB9BF0147888}"/>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6">
                <a:extLst>
                  <a:ext uri="{FF2B5EF4-FFF2-40B4-BE49-F238E27FC236}">
                    <a16:creationId xmlns:a16="http://schemas.microsoft.com/office/drawing/2014/main" id="{4B6CEFD2-1B8D-4244-B930-8D2849ED397B}"/>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7">
                <a:extLst>
                  <a:ext uri="{FF2B5EF4-FFF2-40B4-BE49-F238E27FC236}">
                    <a16:creationId xmlns:a16="http://schemas.microsoft.com/office/drawing/2014/main" id="{8A33E851-D6BA-438B-B03A-38CCF7C6E26B}"/>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48">
                <a:extLst>
                  <a:ext uri="{FF2B5EF4-FFF2-40B4-BE49-F238E27FC236}">
                    <a16:creationId xmlns:a16="http://schemas.microsoft.com/office/drawing/2014/main" id="{4A28DC0D-210E-4248-9128-A55D9A06369B}"/>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49">
                <a:extLst>
                  <a:ext uri="{FF2B5EF4-FFF2-40B4-BE49-F238E27FC236}">
                    <a16:creationId xmlns:a16="http://schemas.microsoft.com/office/drawing/2014/main" id="{1464FE7F-7592-47D7-8ADE-D22FEDEBFB3D}"/>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0">
                <a:extLst>
                  <a:ext uri="{FF2B5EF4-FFF2-40B4-BE49-F238E27FC236}">
                    <a16:creationId xmlns:a16="http://schemas.microsoft.com/office/drawing/2014/main" id="{B7EA4283-4EAA-4DD8-8791-6F9976FBC69B}"/>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1">
                <a:extLst>
                  <a:ext uri="{FF2B5EF4-FFF2-40B4-BE49-F238E27FC236}">
                    <a16:creationId xmlns:a16="http://schemas.microsoft.com/office/drawing/2014/main" id="{92F79F70-7C67-441A-BE5F-68EF88D42721}"/>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2">
                <a:extLst>
                  <a:ext uri="{FF2B5EF4-FFF2-40B4-BE49-F238E27FC236}">
                    <a16:creationId xmlns:a16="http://schemas.microsoft.com/office/drawing/2014/main" id="{235AD71C-D9EE-4E4E-81B5-BBAF4D8497D8}"/>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3">
                <a:extLst>
                  <a:ext uri="{FF2B5EF4-FFF2-40B4-BE49-F238E27FC236}">
                    <a16:creationId xmlns:a16="http://schemas.microsoft.com/office/drawing/2014/main" id="{F97E8D7C-177F-4679-88B2-B2A1A0F63008}"/>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4">
                <a:extLst>
                  <a:ext uri="{FF2B5EF4-FFF2-40B4-BE49-F238E27FC236}">
                    <a16:creationId xmlns:a16="http://schemas.microsoft.com/office/drawing/2014/main" id="{CCBF4EED-8DF1-4D4C-9233-2A5AED92FAF5}"/>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5">
                <a:extLst>
                  <a:ext uri="{FF2B5EF4-FFF2-40B4-BE49-F238E27FC236}">
                    <a16:creationId xmlns:a16="http://schemas.microsoft.com/office/drawing/2014/main" id="{FE781963-B521-4090-B33E-52BA0D08DD4D}"/>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6">
                <a:extLst>
                  <a:ext uri="{FF2B5EF4-FFF2-40B4-BE49-F238E27FC236}">
                    <a16:creationId xmlns:a16="http://schemas.microsoft.com/office/drawing/2014/main" id="{97A5F321-E5FD-4460-AB50-6E7982BCF2C1}"/>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7">
                <a:extLst>
                  <a:ext uri="{FF2B5EF4-FFF2-40B4-BE49-F238E27FC236}">
                    <a16:creationId xmlns:a16="http://schemas.microsoft.com/office/drawing/2014/main" id="{77249232-6F79-4387-A6B7-F3681620C2C6}"/>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58">
                <a:extLst>
                  <a:ext uri="{FF2B5EF4-FFF2-40B4-BE49-F238E27FC236}">
                    <a16:creationId xmlns:a16="http://schemas.microsoft.com/office/drawing/2014/main" id="{0B03DDF2-C067-4050-B9E3-973ACB79D110}"/>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59">
                <a:extLst>
                  <a:ext uri="{FF2B5EF4-FFF2-40B4-BE49-F238E27FC236}">
                    <a16:creationId xmlns:a16="http://schemas.microsoft.com/office/drawing/2014/main" id="{2CCD4EA8-14AB-4EF3-AA4F-068028B23FD9}"/>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60">
                <a:extLst>
                  <a:ext uri="{FF2B5EF4-FFF2-40B4-BE49-F238E27FC236}">
                    <a16:creationId xmlns:a16="http://schemas.microsoft.com/office/drawing/2014/main" id="{C8AD15C4-17A1-4D20-A30D-913A27934A98}"/>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3" name="Straight Connector 61">
                <a:extLst>
                  <a:ext uri="{FF2B5EF4-FFF2-40B4-BE49-F238E27FC236}">
                    <a16:creationId xmlns:a16="http://schemas.microsoft.com/office/drawing/2014/main" id="{53B14BAE-6D30-487C-A35C-CEEAB0526FC6}"/>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4CC007AC-F8AF-47C6-A900-868B5879D788}"/>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5" name="Content Placeholder 2">
            <a:extLst>
              <a:ext uri="{FF2B5EF4-FFF2-40B4-BE49-F238E27FC236}">
                <a16:creationId xmlns:a16="http://schemas.microsoft.com/office/drawing/2014/main" id="{E6A3B02F-74FE-439F-AB2D-C6EF6331C160}"/>
              </a:ext>
            </a:extLst>
          </p:cNvPr>
          <p:cNvSpPr>
            <a:spLocks noGrp="1"/>
          </p:cNvSpPr>
          <p:nvPr>
            <p:ph sz="half" idx="10"/>
          </p:nvPr>
        </p:nvSpPr>
        <p:spPr>
          <a:xfrm>
            <a:off x="218859" y="1674000"/>
            <a:ext cx="5788800" cy="43164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Content Placeholder 3">
            <a:extLst>
              <a:ext uri="{FF2B5EF4-FFF2-40B4-BE49-F238E27FC236}">
                <a16:creationId xmlns:a16="http://schemas.microsoft.com/office/drawing/2014/main" id="{FBA924DC-7418-41D7-8688-B91299655814}"/>
              </a:ext>
            </a:extLst>
          </p:cNvPr>
          <p:cNvSpPr>
            <a:spLocks noGrp="1"/>
          </p:cNvSpPr>
          <p:nvPr>
            <p:ph sz="half" idx="2"/>
          </p:nvPr>
        </p:nvSpPr>
        <p:spPr>
          <a:xfrm>
            <a:off x="6202800" y="1674000"/>
            <a:ext cx="5778000" cy="43164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36" name="Straight Connector 35">
            <a:extLst>
              <a:ext uri="{FF2B5EF4-FFF2-40B4-BE49-F238E27FC236}">
                <a16:creationId xmlns:a16="http://schemas.microsoft.com/office/drawing/2014/main" id="{474DA607-7660-4BC3-BE10-CE82F2344A79}"/>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08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_COLOUR_BG1">
    <p:bg>
      <p:bgPr>
        <a:solidFill>
          <a:srgbClr val="335E6F"/>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8E21D1-D3AB-467C-827A-60A3C231CE6D}"/>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44EECD27-029B-4C0A-8414-E1DCA07598E9}"/>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5" name="Straight Connector 4">
            <a:extLst>
              <a:ext uri="{FF2B5EF4-FFF2-40B4-BE49-F238E27FC236}">
                <a16:creationId xmlns:a16="http://schemas.microsoft.com/office/drawing/2014/main" id="{FD2C6DB2-558F-4C84-B5E0-4624E082FC47}"/>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966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_COLOUR_BG2">
    <p:bg>
      <p:bgPr>
        <a:solidFill>
          <a:srgbClr val="8197A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54D428-23AE-4B01-BE91-F59947AAFD88}"/>
              </a:ext>
            </a:extLst>
          </p:cNvPr>
          <p:cNvSpPr>
            <a:spLocks noGrp="1"/>
          </p:cNvSpPr>
          <p:nvPr>
            <p:ph type="title" hasCustomPrompt="1"/>
          </p:nvPr>
        </p:nvSpPr>
        <p:spPr>
          <a:xfrm>
            <a:off x="216000" y="154800"/>
            <a:ext cx="10108800" cy="565200"/>
          </a:xfrm>
        </p:spPr>
        <p:txBody>
          <a:bodyPr/>
          <a:lstStyle>
            <a:lvl1pPr>
              <a:defRPr sz="3000"/>
            </a:lvl1pPr>
          </a:lstStyle>
          <a:p>
            <a:r>
              <a:rPr lang="en-GB" altLang="en-US" noProof="0"/>
              <a:t>CLICK TO EDIT MASTER TITLE STYLE</a:t>
            </a:r>
            <a:endParaRPr lang="en-GB" noProof="0"/>
          </a:p>
        </p:txBody>
      </p:sp>
      <p:sp>
        <p:nvSpPr>
          <p:cNvPr id="4" name="Content Placeholder 2">
            <a:extLst>
              <a:ext uri="{FF2B5EF4-FFF2-40B4-BE49-F238E27FC236}">
                <a16:creationId xmlns:a16="http://schemas.microsoft.com/office/drawing/2014/main" id="{9536C13B-CB48-4EFE-B92B-E0DF778BBE58}"/>
              </a:ext>
            </a:extLst>
          </p:cNvPr>
          <p:cNvSpPr>
            <a:spLocks noGrp="1"/>
          </p:cNvSpPr>
          <p:nvPr>
            <p:ph idx="1"/>
          </p:nvPr>
        </p:nvSpPr>
        <p:spPr>
          <a:xfrm>
            <a:off x="219600" y="882000"/>
            <a:ext cx="11764800" cy="5328000"/>
          </a:xfrm>
        </p:spPr>
        <p:txBody>
          <a:bodyPr/>
          <a:lstStyle>
            <a:lvl1pPr>
              <a:defRPr sz="1800">
                <a:solidFill>
                  <a:srgbClr val="335E6F"/>
                </a:solidFill>
              </a:defRPr>
            </a:lvl1pPr>
            <a:lvl2pPr>
              <a:defRPr sz="1800">
                <a:solidFill>
                  <a:srgbClr val="335E6F"/>
                </a:solidFill>
              </a:defRPr>
            </a:lvl2pPr>
            <a:lvl3pPr>
              <a:defRPr sz="1800">
                <a:solidFill>
                  <a:srgbClr val="335E6F"/>
                </a:solidFill>
              </a:defRPr>
            </a:lvl3pPr>
            <a:lvl4pPr>
              <a:defRPr sz="1800">
                <a:solidFill>
                  <a:srgbClr val="335E6F"/>
                </a:solidFill>
              </a:defRPr>
            </a:lvl4pPr>
            <a:lvl5pPr>
              <a:defRPr sz="1800">
                <a:solidFill>
                  <a:srgbClr val="335E6F"/>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5" name="Straight Connector 4">
            <a:extLst>
              <a:ext uri="{FF2B5EF4-FFF2-40B4-BE49-F238E27FC236}">
                <a16:creationId xmlns:a16="http://schemas.microsoft.com/office/drawing/2014/main" id="{E39F78FA-F6D0-43E1-8D5E-F43274ADA42E}"/>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Box 34">
            <a:extLst>
              <a:ext uri="{FF2B5EF4-FFF2-40B4-BE49-F238E27FC236}">
                <a16:creationId xmlns:a16="http://schemas.microsoft.com/office/drawing/2014/main" id="{EAF7257E-F8F1-46E7-AB31-BEECBE97600D}"/>
              </a:ext>
            </a:extLst>
          </p:cNvPr>
          <p:cNvSpPr txBox="1">
            <a:spLocks noChangeArrowheads="1"/>
          </p:cNvSpPr>
          <p:nvPr userDrawn="1"/>
        </p:nvSpPr>
        <p:spPr bwMode="auto">
          <a:xfrm>
            <a:off x="11680525" y="6202800"/>
            <a:ext cx="27507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chemeClr val="bg1"/>
                </a:solidFill>
                <a:latin typeface="Arial" panose="020B0604020202020204" pitchFamily="34" charset="0"/>
                <a:cs typeface="Arial" panose="020B0604020202020204" pitchFamily="34" charset="0"/>
              </a:rPr>
              <a:t>‹#›</a:t>
            </a:fld>
            <a:endParaRPr lang="en-GB" sz="800" noProof="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609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_COLOUR_BG3">
    <p:bg>
      <p:bgPr>
        <a:solidFill>
          <a:srgbClr val="008E7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AEE28F-8201-4291-B91D-87424F6B0F90}"/>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456958D4-DB1F-4336-9FAC-F1310EA70DC0}"/>
              </a:ext>
            </a:extLst>
          </p:cNvPr>
          <p:cNvSpPr>
            <a:spLocks noGrp="1"/>
          </p:cNvSpPr>
          <p:nvPr>
            <p:ph idx="1"/>
          </p:nvPr>
        </p:nvSpPr>
        <p:spPr>
          <a:xfrm>
            <a:off x="218860" y="882000"/>
            <a:ext cx="11764800" cy="5328000"/>
          </a:xfrm>
        </p:spPr>
        <p:txBody>
          <a:bodyPr/>
          <a:lstStyle>
            <a:lvl1pPr>
              <a:defRPr sz="1800">
                <a:solidFill>
                  <a:srgbClr val="76C8AE"/>
                </a:solidFill>
              </a:defRPr>
            </a:lvl1pPr>
            <a:lvl2pPr>
              <a:defRPr sz="1800">
                <a:solidFill>
                  <a:srgbClr val="76C8AE"/>
                </a:solidFill>
              </a:defRPr>
            </a:lvl2pPr>
            <a:lvl3pPr>
              <a:defRPr sz="1800">
                <a:solidFill>
                  <a:srgbClr val="76C8AE"/>
                </a:solidFill>
              </a:defRPr>
            </a:lvl3pPr>
            <a:lvl4pPr>
              <a:defRPr sz="1800">
                <a:solidFill>
                  <a:srgbClr val="76C8AE"/>
                </a:solidFill>
              </a:defRPr>
            </a:lvl4pPr>
            <a:lvl5pPr>
              <a:defRPr sz="1800">
                <a:solidFill>
                  <a:srgbClr val="76C8AE"/>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6" name="Straight Connector 5">
            <a:extLst>
              <a:ext uri="{FF2B5EF4-FFF2-40B4-BE49-F238E27FC236}">
                <a16:creationId xmlns:a16="http://schemas.microsoft.com/office/drawing/2014/main" id="{A4F35ECC-E470-43DD-98A9-B01624008E8A}"/>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07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_COLOUR_BG4">
    <p:bg>
      <p:bgPr>
        <a:solidFill>
          <a:srgbClr val="96013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9134E1-D455-4C26-B381-3FC697018EB2}"/>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4F4CBCA6-6806-4F98-BCC6-89DD1EF3B10B}"/>
              </a:ext>
            </a:extLst>
          </p:cNvPr>
          <p:cNvSpPr>
            <a:spLocks noGrp="1"/>
          </p:cNvSpPr>
          <p:nvPr>
            <p:ph idx="1"/>
          </p:nvPr>
        </p:nvSpPr>
        <p:spPr>
          <a:xfrm>
            <a:off x="218860" y="882000"/>
            <a:ext cx="11764800" cy="5328000"/>
          </a:xfrm>
        </p:spPr>
        <p:txBody>
          <a:bodyPr/>
          <a:lstStyle>
            <a:lvl1pPr>
              <a:defRPr>
                <a:solidFill>
                  <a:srgbClr val="F1666A"/>
                </a:solidFill>
              </a:defRPr>
            </a:lvl1pPr>
            <a:lvl2pPr>
              <a:defRPr>
                <a:solidFill>
                  <a:srgbClr val="F1666A"/>
                </a:solidFill>
              </a:defRPr>
            </a:lvl2pPr>
            <a:lvl3pPr>
              <a:defRPr>
                <a:solidFill>
                  <a:srgbClr val="F1666A"/>
                </a:solidFill>
              </a:defRPr>
            </a:lvl3pPr>
            <a:lvl4pPr>
              <a:defRPr>
                <a:solidFill>
                  <a:srgbClr val="F1666A"/>
                </a:solidFill>
              </a:defRPr>
            </a:lvl4pPr>
            <a:lvl5pPr>
              <a:defRPr>
                <a:solidFill>
                  <a:srgbClr val="F1666A"/>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6" name="Straight Connector 5">
            <a:extLst>
              <a:ext uri="{FF2B5EF4-FFF2-40B4-BE49-F238E27FC236}">
                <a16:creationId xmlns:a16="http://schemas.microsoft.com/office/drawing/2014/main" id="{4B574315-B7CB-4D67-938B-343DBD8D47E1}"/>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557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_COLOUR_BG5">
    <p:bg>
      <p:bgPr>
        <a:solidFill>
          <a:srgbClr val="F4792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E46C08-64B4-42D6-AF34-8AC1C34A0CF1}"/>
              </a:ext>
            </a:extLst>
          </p:cNvPr>
          <p:cNvSpPr>
            <a:spLocks noGrp="1"/>
          </p:cNvSpPr>
          <p:nvPr>
            <p:ph type="title" hasCustomPrompt="1"/>
          </p:nvPr>
        </p:nvSpPr>
        <p:spPr>
          <a:xfrm>
            <a:off x="216000" y="154800"/>
            <a:ext cx="10108800" cy="565200"/>
          </a:xfrm>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6E29B6CC-D6D4-4607-B2F0-95D88CF48646}"/>
              </a:ext>
            </a:extLst>
          </p:cNvPr>
          <p:cNvSpPr>
            <a:spLocks noGrp="1"/>
          </p:cNvSpPr>
          <p:nvPr>
            <p:ph idx="1" hasCustomPrompt="1"/>
          </p:nvPr>
        </p:nvSpPr>
        <p:spPr>
          <a:xfrm>
            <a:off x="218860" y="882000"/>
            <a:ext cx="11764800" cy="5328000"/>
          </a:xfrm>
        </p:spPr>
        <p:txBody>
          <a:bodyPr/>
          <a:lstStyle>
            <a:lvl1pPr>
              <a:defRPr sz="1800">
                <a:solidFill>
                  <a:srgbClr val="FFCC4E"/>
                </a:solidFill>
              </a:defRPr>
            </a:lvl1pPr>
            <a:lvl2pPr>
              <a:defRPr sz="1800">
                <a:solidFill>
                  <a:srgbClr val="FFCC4E"/>
                </a:solidFill>
              </a:defRPr>
            </a:lvl2pPr>
            <a:lvl3pPr>
              <a:defRPr sz="1800">
                <a:solidFill>
                  <a:srgbClr val="FFCC4E"/>
                </a:solidFill>
              </a:defRPr>
            </a:lvl3pPr>
            <a:lvl4pPr>
              <a:defRPr sz="1800">
                <a:solidFill>
                  <a:srgbClr val="FFCC4E"/>
                </a:solidFill>
              </a:defRPr>
            </a:lvl4pPr>
            <a:lvl5pPr>
              <a:defRPr sz="1800">
                <a:solidFill>
                  <a:srgbClr val="FFCC4E"/>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err="1"/>
              <a:t>fth</a:t>
            </a:r>
            <a:r>
              <a:rPr lang="en-GB" noProof="0"/>
              <a:t> level</a:t>
            </a:r>
          </a:p>
        </p:txBody>
      </p:sp>
      <p:cxnSp>
        <p:nvCxnSpPr>
          <p:cNvPr id="5" name="Straight Connector 4">
            <a:extLst>
              <a:ext uri="{FF2B5EF4-FFF2-40B4-BE49-F238E27FC236}">
                <a16:creationId xmlns:a16="http://schemas.microsoft.com/office/drawing/2014/main" id="{8629367B-34A8-4563-A1F3-2FC66FD3EB06}"/>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696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_COLOUR_BG6">
    <p:bg>
      <p:bgPr>
        <a:solidFill>
          <a:srgbClr val="00619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5B35B1-EFE6-4875-B916-1BC8765B59D5}"/>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08032693-5FF5-4EE9-BE3E-903A4B28FE4D}"/>
              </a:ext>
            </a:extLst>
          </p:cNvPr>
          <p:cNvSpPr>
            <a:spLocks noGrp="1"/>
          </p:cNvSpPr>
          <p:nvPr>
            <p:ph idx="1"/>
          </p:nvPr>
        </p:nvSpPr>
        <p:spPr>
          <a:xfrm>
            <a:off x="218860" y="882000"/>
            <a:ext cx="11764800" cy="5328000"/>
          </a:xfrm>
        </p:spPr>
        <p:txBody>
          <a:bodyPr/>
          <a:lstStyle>
            <a:lvl1pPr>
              <a:defRPr sz="1800">
                <a:solidFill>
                  <a:srgbClr val="009BDB"/>
                </a:solidFill>
              </a:defRPr>
            </a:lvl1pPr>
            <a:lvl2pPr>
              <a:defRPr sz="1800">
                <a:solidFill>
                  <a:srgbClr val="009BDB"/>
                </a:solidFill>
              </a:defRPr>
            </a:lvl2pPr>
            <a:lvl3pPr>
              <a:defRPr sz="1800">
                <a:solidFill>
                  <a:srgbClr val="009BDB"/>
                </a:solidFill>
              </a:defRPr>
            </a:lvl3pPr>
            <a:lvl4pPr>
              <a:defRPr sz="1800">
                <a:solidFill>
                  <a:srgbClr val="009BDB"/>
                </a:solidFill>
              </a:defRPr>
            </a:lvl4pPr>
            <a:lvl5pPr>
              <a:defRPr sz="1800">
                <a:solidFill>
                  <a:srgbClr val="009BDB"/>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5" name="Straight Connector 4">
            <a:extLst>
              <a:ext uri="{FF2B5EF4-FFF2-40B4-BE49-F238E27FC236}">
                <a16:creationId xmlns:a16="http://schemas.microsoft.com/office/drawing/2014/main" id="{FE75EAA0-B23C-4CF3-8040-68232CDD55A5}"/>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609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003249"/>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0" y="0"/>
            <a:ext cx="12277314" cy="6858000"/>
          </a:xfrm>
          <a:prstGeom prst="rect">
            <a:avLst/>
          </a:prstGeom>
          <a:solidFill>
            <a:srgbClr val="335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99115" y="2011304"/>
            <a:ext cx="2827109" cy="2819035"/>
          </a:xfrm>
          <a:prstGeom prst="rect">
            <a:avLst/>
          </a:prstGeom>
          <a:solidFill>
            <a:srgbClr val="003249"/>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2"/>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99115" y="4524207"/>
            <a:ext cx="2820471" cy="314495"/>
          </a:xfrm>
          <a:prstGeom prst="rect">
            <a:avLst/>
          </a:prstGeom>
        </p:spPr>
        <p:txBody>
          <a:bodyPr vert="horz" lIns="66151" tIns="33076" rIns="66151" bIns="33076"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13">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99115" y="2041527"/>
            <a:ext cx="2827111" cy="2359024"/>
          </a:xfrm>
          <a:prstGeom prst="rect">
            <a:avLst/>
          </a:prstGeom>
        </p:spPr>
        <p:txBody>
          <a:bodyPr anchor="t">
            <a:normAutofit/>
          </a:bodyPr>
          <a:lstStyle>
            <a:lvl1pPr marL="0" indent="0" algn="l">
              <a:buNone/>
              <a:defRPr sz="2140" b="0" baseline="0">
                <a:solidFill>
                  <a:schemeClr val="bg1"/>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a:t>Click to 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99115" y="1740025"/>
            <a:ext cx="2827111" cy="261521"/>
          </a:xfrm>
          <a:prstGeom prst="rect">
            <a:avLst/>
          </a:prstGeom>
        </p:spPr>
        <p:txBody>
          <a:bodyPr vert="horz" lIns="66151" tIns="33076" rIns="66151" bIns="33076"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6">
                <a:solidFill>
                  <a:schemeClr val="bg1"/>
                </a:solidFill>
                <a:latin typeface="Arial" charset="0"/>
                <a:ea typeface="Arial" charset="0"/>
                <a:cs typeface="Arial" charset="0"/>
              </a:rPr>
              <a:t>Produced by</a:t>
            </a:r>
            <a:endParaRPr lang="en-US" sz="796">
              <a:solidFill>
                <a:schemeClr val="bg1"/>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99115" y="4406774"/>
            <a:ext cx="2827111" cy="423565"/>
          </a:xfrm>
          <a:prstGeom prst="rect">
            <a:avLst/>
          </a:prstGeom>
        </p:spPr>
        <p:txBody>
          <a:bodyPr anchor="ctr">
            <a:noAutofit/>
          </a:bodyPr>
          <a:lstStyle>
            <a:lvl1pPr marL="0" indent="0" algn="l">
              <a:buNone/>
              <a:defRPr sz="1500" b="0" baseline="0">
                <a:solidFill>
                  <a:schemeClr val="bg1"/>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a:t>Click to edit Master text styles</a:t>
            </a:r>
          </a:p>
        </p:txBody>
      </p:sp>
    </p:spTree>
    <p:extLst>
      <p:ext uri="{BB962C8B-B14F-4D97-AF65-F5344CB8AC3E}">
        <p14:creationId xmlns:p14="http://schemas.microsoft.com/office/powerpoint/2010/main" val="2435991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3249"/>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B2B2E7-BCE3-4EC1-AD51-3894C5284DA1}"/>
              </a:ext>
            </a:extLst>
          </p:cNvPr>
          <p:cNvSpPr>
            <a:spLocks noGrp="1"/>
          </p:cNvSpPr>
          <p:nvPr>
            <p:ph type="title" hasCustomPrompt="1"/>
          </p:nvPr>
        </p:nvSpPr>
        <p:spPr>
          <a:xfrm>
            <a:off x="216000" y="154800"/>
            <a:ext cx="10108800" cy="565200"/>
          </a:xfrm>
        </p:spPr>
        <p:txBody>
          <a:bodyPr/>
          <a:lstStyle>
            <a:lvl1pPr algn="l">
              <a:defRPr sz="3000"/>
            </a:lvl1pPr>
          </a:lstStyle>
          <a:p>
            <a:r>
              <a:rPr lang="en-GB" altLang="en-US" noProof="0"/>
              <a:t>CLICK TO EDIT MASTER TITLE STYLE</a:t>
            </a:r>
            <a:endParaRPr lang="en-GB" noProof="0"/>
          </a:p>
        </p:txBody>
      </p:sp>
    </p:spTree>
    <p:extLst>
      <p:ext uri="{BB962C8B-B14F-4D97-AF65-F5344CB8AC3E}">
        <p14:creationId xmlns:p14="http://schemas.microsoft.com/office/powerpoint/2010/main" val="2291853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3" name="Picture 169">
            <a:extLst>
              <a:ext uri="{FF2B5EF4-FFF2-40B4-BE49-F238E27FC236}">
                <a16:creationId xmlns:a16="http://schemas.microsoft.com/office/drawing/2014/main" id="{62C2602F-BC1F-4AC9-8F8F-37D4246EC5C5}"/>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1"/>
            <a:ext cx="12229200" cy="6878925"/>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userDrawn="1"/>
        </p:nvSpPr>
        <p:spPr>
          <a:xfrm>
            <a:off x="1" y="-2"/>
            <a:ext cx="12225338" cy="6878925"/>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323" name="Rectangle 2"/>
          <p:cNvSpPr>
            <a:spLocks noGrp="1" noChangeArrowheads="1"/>
          </p:cNvSpPr>
          <p:nvPr>
            <p:ph type="subTitle" idx="1" hasCustomPrompt="1"/>
          </p:nvPr>
        </p:nvSpPr>
        <p:spPr>
          <a:xfrm>
            <a:off x="118699" y="5258117"/>
            <a:ext cx="10627380" cy="381451"/>
          </a:xfrm>
          <a:prstGeom prst="rect">
            <a:avLst/>
          </a:prstGeom>
        </p:spPr>
        <p:txBody>
          <a:bodyPr wrap="square">
            <a:spAutoFit/>
          </a:bodyPr>
          <a:lstStyle>
            <a:lvl1pPr marL="0" indent="0">
              <a:buFont typeface="Verdana" pitchFamily="34" charset="0"/>
              <a:buNone/>
              <a:defRPr sz="1736"/>
            </a:lvl1pPr>
          </a:lstStyle>
          <a:p>
            <a:pPr lvl="0"/>
            <a:r>
              <a:rPr lang="en-GB" noProof="0" err="1"/>
              <a:t>SubTitle</a:t>
            </a:r>
            <a:endParaRPr lang="en-GB" noProof="0"/>
          </a:p>
        </p:txBody>
      </p:sp>
      <p:sp>
        <p:nvSpPr>
          <p:cNvPr id="56325" name="Rectangle 6"/>
          <p:cNvSpPr>
            <a:spLocks noGrp="1" noChangeArrowheads="1"/>
          </p:cNvSpPr>
          <p:nvPr>
            <p:ph type="ctrTitle" hasCustomPrompt="1"/>
          </p:nvPr>
        </p:nvSpPr>
        <p:spPr>
          <a:xfrm>
            <a:off x="126000" y="3421831"/>
            <a:ext cx="10625007" cy="567399"/>
          </a:xfrm>
          <a:prstGeom prst="rect">
            <a:avLst/>
          </a:prstGeom>
        </p:spPr>
        <p:txBody>
          <a:bodyPr/>
          <a:lstStyle>
            <a:lvl1pPr algn="l">
              <a:defRPr sz="3087">
                <a:solidFill>
                  <a:schemeClr val="bg1"/>
                </a:solidFill>
              </a:defRPr>
            </a:lvl1pPr>
          </a:lstStyle>
          <a:p>
            <a:pPr lvl="0"/>
            <a:r>
              <a:rPr lang="en-GB" noProof="0"/>
              <a:t>NAME YOUR PRESENTATION</a:t>
            </a:r>
          </a:p>
        </p:txBody>
      </p:sp>
      <p:sp>
        <p:nvSpPr>
          <p:cNvPr id="56347" name="Text Box 27"/>
          <p:cNvSpPr txBox="1">
            <a:spLocks noChangeArrowheads="1"/>
          </p:cNvSpPr>
          <p:nvPr userDrawn="1"/>
        </p:nvSpPr>
        <p:spPr bwMode="auto">
          <a:xfrm>
            <a:off x="844737" y="642937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a:p>
        </p:txBody>
      </p:sp>
      <p:cxnSp>
        <p:nvCxnSpPr>
          <p:cNvPr id="121" name="Straight Connector 64">
            <a:extLst>
              <a:ext uri="{FF2B5EF4-FFF2-40B4-BE49-F238E27FC236}">
                <a16:creationId xmlns:a16="http://schemas.microsoft.com/office/drawing/2014/main" id="{6B88ADAB-0C9C-4BC9-A42C-A57312626145}"/>
              </a:ext>
            </a:extLst>
          </p:cNvPr>
          <p:cNvCxnSpPr>
            <a:cxnSpLocks/>
          </p:cNvCxnSpPr>
          <p:nvPr userDrawn="1"/>
        </p:nvCxnSpPr>
        <p:spPr>
          <a:xfrm>
            <a:off x="222041" y="6422971"/>
            <a:ext cx="11768092"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3200" y="4106871"/>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 Box 24">
            <a:extLst>
              <a:ext uri="{FF2B5EF4-FFF2-40B4-BE49-F238E27FC236}">
                <a16:creationId xmlns:a16="http://schemas.microsoft.com/office/drawing/2014/main" id="{7D33984A-D43C-428F-AB4A-04E5B59FAE71}"/>
              </a:ext>
            </a:extLst>
          </p:cNvPr>
          <p:cNvSpPr txBox="1">
            <a:spLocks noChangeArrowheads="1"/>
          </p:cNvSpPr>
          <p:nvPr userDrawn="1"/>
        </p:nvSpPr>
        <p:spPr bwMode="auto">
          <a:xfrm>
            <a:off x="11833582" y="5406990"/>
            <a:ext cx="227947" cy="276999"/>
          </a:xfrm>
          <a:prstGeom prst="rect">
            <a:avLst/>
          </a:prstGeom>
          <a:noFill/>
          <a:ln>
            <a:noFill/>
          </a:ln>
          <a:effectLst/>
        </p:spPr>
        <p:txBody>
          <a:bodyPr wrap="none">
            <a:spAutoFit/>
          </a:bodyPr>
          <a:lstStyle/>
          <a:p>
            <a:pPr algn="r">
              <a:spcBef>
                <a:spcPts val="0"/>
              </a:spcBef>
            </a:pPr>
            <a:r>
              <a:rPr lang="en-GB" sz="1200">
                <a:solidFill>
                  <a:schemeClr val="bg1"/>
                </a:solidFill>
                <a:latin typeface="Arial" panose="020B0604020202020204" pitchFamily="34" charset="0"/>
                <a:cs typeface="Arial" panose="020B0604020202020204" pitchFamily="34" charset="0"/>
              </a:rPr>
              <a:t> </a:t>
            </a:r>
          </a:p>
        </p:txBody>
      </p:sp>
      <p:sp>
        <p:nvSpPr>
          <p:cNvPr id="44" name="Text Box 25">
            <a:extLst>
              <a:ext uri="{FF2B5EF4-FFF2-40B4-BE49-F238E27FC236}">
                <a16:creationId xmlns:a16="http://schemas.microsoft.com/office/drawing/2014/main" id="{7AB46881-5DF0-4A35-AA27-0D32ECF82359}"/>
              </a:ext>
            </a:extLst>
          </p:cNvPr>
          <p:cNvSpPr txBox="1">
            <a:spLocks noChangeArrowheads="1"/>
          </p:cNvSpPr>
          <p:nvPr userDrawn="1"/>
        </p:nvSpPr>
        <p:spPr bwMode="auto">
          <a:xfrm>
            <a:off x="11811453" y="6156809"/>
            <a:ext cx="227948" cy="276999"/>
          </a:xfrm>
          <a:prstGeom prst="rect">
            <a:avLst/>
          </a:prstGeom>
          <a:noFill/>
          <a:ln>
            <a:noFill/>
          </a:ln>
          <a:effectLst/>
        </p:spPr>
        <p:txBody>
          <a:bodyPr wrap="none">
            <a:spAutoFit/>
          </a:bodyPr>
          <a:lstStyle/>
          <a:p>
            <a:pPr algn="r">
              <a:spcBef>
                <a:spcPts val="0"/>
              </a:spcBef>
            </a:pPr>
            <a:r>
              <a:rPr lang="en-GB" sz="1200">
                <a:solidFill>
                  <a:schemeClr val="bg1"/>
                </a:solidFill>
                <a:latin typeface="Arial" panose="020B0604020202020204" pitchFamily="34" charset="0"/>
                <a:cs typeface="Arial" panose="020B0604020202020204" pitchFamily="34" charset="0"/>
              </a:rPr>
              <a:t> </a:t>
            </a:r>
          </a:p>
        </p:txBody>
      </p:sp>
      <p:sp>
        <p:nvSpPr>
          <p:cNvPr id="45" name="Text Box 99">
            <a:extLst>
              <a:ext uri="{FF2B5EF4-FFF2-40B4-BE49-F238E27FC236}">
                <a16:creationId xmlns:a16="http://schemas.microsoft.com/office/drawing/2014/main" id="{D9FE3E1C-24B3-4F63-846C-260B4220AAC5}"/>
              </a:ext>
            </a:extLst>
          </p:cNvPr>
          <p:cNvSpPr/>
          <p:nvPr userDrawn="1"/>
        </p:nvSpPr>
        <p:spPr>
          <a:xfrm>
            <a:off x="11125001" y="5811879"/>
            <a:ext cx="914400"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a:latin typeface="Arial" panose="020B0604020202020204" pitchFamily="34" charset="0"/>
                <a:cs typeface="Arial" panose="020B0604020202020204" pitchFamily="34" charset="0"/>
              </a:rPr>
              <a:t> </a:t>
            </a:r>
          </a:p>
        </p:txBody>
      </p:sp>
      <p:sp>
        <p:nvSpPr>
          <p:cNvPr id="10" name="Text Box 58"/>
          <p:cNvSpPr txBox="1">
            <a:spLocks noChangeArrowheads="1"/>
          </p:cNvSpPr>
          <p:nvPr userDrawn="1"/>
        </p:nvSpPr>
        <p:spPr bwMode="auto">
          <a:xfrm>
            <a:off x="223200" y="6213933"/>
            <a:ext cx="67069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ESA UNCLASSIFIED - For ESA Official Use Only</a:t>
            </a:r>
          </a:p>
        </p:txBody>
      </p:sp>
      <p:grpSp>
        <p:nvGrpSpPr>
          <p:cNvPr id="41" name="Group 170">
            <a:extLst>
              <a:ext uri="{FF2B5EF4-FFF2-40B4-BE49-F238E27FC236}">
                <a16:creationId xmlns:a16="http://schemas.microsoft.com/office/drawing/2014/main" id="{B3B744C6-0973-4F56-9325-36503709D9C5}"/>
              </a:ext>
            </a:extLst>
          </p:cNvPr>
          <p:cNvGrpSpPr/>
          <p:nvPr userDrawn="1"/>
        </p:nvGrpSpPr>
        <p:grpSpPr>
          <a:xfrm>
            <a:off x="226800" y="6573600"/>
            <a:ext cx="9280921" cy="144114"/>
            <a:chOff x="226688" y="6572055"/>
            <a:chExt cx="9280921" cy="144114"/>
          </a:xfrm>
        </p:grpSpPr>
        <p:pic>
          <p:nvPicPr>
            <p:cNvPr id="42" name="Picture 171" descr="at.png">
              <a:extLst>
                <a:ext uri="{FF2B5EF4-FFF2-40B4-BE49-F238E27FC236}">
                  <a16:creationId xmlns:a16="http://schemas.microsoft.com/office/drawing/2014/main" id="{B5B0CFD8-C3CB-47B4-9D28-CA25F3C53B9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6688" y="6572055"/>
              <a:ext cx="217977" cy="144114"/>
            </a:xfrm>
            <a:prstGeom prst="rect">
              <a:avLst/>
            </a:prstGeom>
            <a:ln>
              <a:noFill/>
            </a:ln>
          </p:spPr>
        </p:pic>
        <p:pic>
          <p:nvPicPr>
            <p:cNvPr id="46" name="Picture 172" descr="be.png">
              <a:extLst>
                <a:ext uri="{FF2B5EF4-FFF2-40B4-BE49-F238E27FC236}">
                  <a16:creationId xmlns:a16="http://schemas.microsoft.com/office/drawing/2014/main" id="{C45E3C1E-816C-4CB8-B951-27B7CF249C2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7100" y="6572055"/>
              <a:ext cx="217977" cy="144114"/>
            </a:xfrm>
            <a:prstGeom prst="rect">
              <a:avLst/>
            </a:prstGeom>
            <a:ln>
              <a:noFill/>
            </a:ln>
          </p:spPr>
        </p:pic>
        <p:pic>
          <p:nvPicPr>
            <p:cNvPr id="47" name="Picture 173" descr="ch.png">
              <a:extLst>
                <a:ext uri="{FF2B5EF4-FFF2-40B4-BE49-F238E27FC236}">
                  <a16:creationId xmlns:a16="http://schemas.microsoft.com/office/drawing/2014/main" id="{04CB944C-2016-4FF4-847D-84B3D02A523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652002" y="6572055"/>
              <a:ext cx="217977" cy="144114"/>
            </a:xfrm>
            <a:prstGeom prst="rect">
              <a:avLst/>
            </a:prstGeom>
            <a:ln>
              <a:noFill/>
            </a:ln>
          </p:spPr>
        </p:pic>
        <p:pic>
          <p:nvPicPr>
            <p:cNvPr id="48" name="Picture 174" descr="cz.png">
              <a:extLst>
                <a:ext uri="{FF2B5EF4-FFF2-40B4-BE49-F238E27FC236}">
                  <a16:creationId xmlns:a16="http://schemas.microsoft.com/office/drawing/2014/main" id="{7F6B9631-2851-448B-8A9E-9AFB5C3CF9E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70446" y="6572055"/>
              <a:ext cx="217977" cy="144114"/>
            </a:xfrm>
            <a:prstGeom prst="rect">
              <a:avLst/>
            </a:prstGeom>
            <a:ln>
              <a:noFill/>
            </a:ln>
          </p:spPr>
        </p:pic>
        <p:pic>
          <p:nvPicPr>
            <p:cNvPr id="49" name="Picture 175" descr="de.png">
              <a:extLst>
                <a:ext uri="{FF2B5EF4-FFF2-40B4-BE49-F238E27FC236}">
                  <a16:creationId xmlns:a16="http://schemas.microsoft.com/office/drawing/2014/main" id="{9280F65B-B6FE-43B9-85FA-83E152098E59}"/>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830886" y="6572055"/>
              <a:ext cx="217977" cy="144114"/>
            </a:xfrm>
            <a:prstGeom prst="rect">
              <a:avLst/>
            </a:prstGeom>
            <a:ln>
              <a:noFill/>
            </a:ln>
          </p:spPr>
        </p:pic>
        <p:pic>
          <p:nvPicPr>
            <p:cNvPr id="50" name="Picture 176" descr="dk.png">
              <a:extLst>
                <a:ext uri="{FF2B5EF4-FFF2-40B4-BE49-F238E27FC236}">
                  <a16:creationId xmlns:a16="http://schemas.microsoft.com/office/drawing/2014/main" id="{345270D6-A1AE-423C-B001-A14D706F8329}"/>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340468" y="6572055"/>
              <a:ext cx="217977" cy="144114"/>
            </a:xfrm>
            <a:prstGeom prst="rect">
              <a:avLst/>
            </a:prstGeom>
            <a:ln>
              <a:noFill/>
            </a:ln>
          </p:spPr>
        </p:pic>
        <p:pic>
          <p:nvPicPr>
            <p:cNvPr id="51" name="Picture 177" descr="ee.png">
              <a:extLst>
                <a:ext uri="{FF2B5EF4-FFF2-40B4-BE49-F238E27FC236}">
                  <a16:creationId xmlns:a16="http://schemas.microsoft.com/office/drawing/2014/main" id="{E9720694-E594-4858-817B-AFD5BB4279A0}"/>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710886" y="6572055"/>
              <a:ext cx="217977" cy="144114"/>
            </a:xfrm>
            <a:prstGeom prst="rect">
              <a:avLst/>
            </a:prstGeom>
            <a:ln>
              <a:noFill/>
            </a:ln>
          </p:spPr>
        </p:pic>
        <p:pic>
          <p:nvPicPr>
            <p:cNvPr id="52" name="Picture 178" descr="es.png">
              <a:extLst>
                <a:ext uri="{FF2B5EF4-FFF2-40B4-BE49-F238E27FC236}">
                  <a16:creationId xmlns:a16="http://schemas.microsoft.com/office/drawing/2014/main" id="{F94E2827-B237-4C99-B010-7DE26DCC1C10}"/>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909231" y="6572055"/>
              <a:ext cx="217977" cy="144114"/>
            </a:xfrm>
            <a:prstGeom prst="rect">
              <a:avLst/>
            </a:prstGeom>
            <a:ln>
              <a:noFill/>
            </a:ln>
          </p:spPr>
        </p:pic>
        <p:pic>
          <p:nvPicPr>
            <p:cNvPr id="53" name="Picture 179" descr="fi.png">
              <a:extLst>
                <a:ext uri="{FF2B5EF4-FFF2-40B4-BE49-F238E27FC236}">
                  <a16:creationId xmlns:a16="http://schemas.microsoft.com/office/drawing/2014/main" id="{2FBE710C-3BBE-4EE1-85F0-543821CF761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2088120" y="6572055"/>
              <a:ext cx="217977" cy="144114"/>
            </a:xfrm>
            <a:prstGeom prst="rect">
              <a:avLst/>
            </a:prstGeom>
            <a:ln>
              <a:noFill/>
            </a:ln>
          </p:spPr>
        </p:pic>
        <p:pic>
          <p:nvPicPr>
            <p:cNvPr id="54" name="Picture 180" descr="fr.png">
              <a:extLst>
                <a:ext uri="{FF2B5EF4-FFF2-40B4-BE49-F238E27FC236}">
                  <a16:creationId xmlns:a16="http://schemas.microsoft.com/office/drawing/2014/main" id="{7ED01A0D-E5FE-4CD6-BBA2-4617900FE35B}"/>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2456977" y="6572055"/>
              <a:ext cx="217977" cy="144114"/>
            </a:xfrm>
            <a:prstGeom prst="rect">
              <a:avLst/>
            </a:prstGeom>
            <a:ln>
              <a:noFill/>
            </a:ln>
          </p:spPr>
        </p:pic>
        <p:pic>
          <p:nvPicPr>
            <p:cNvPr id="55" name="Picture 181" descr="gr.png">
              <a:extLst>
                <a:ext uri="{FF2B5EF4-FFF2-40B4-BE49-F238E27FC236}">
                  <a16:creationId xmlns:a16="http://schemas.microsoft.com/office/drawing/2014/main" id="{1D925DCE-3867-4F59-9E97-7C6C8E89084A}"/>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3199746" y="6572055"/>
              <a:ext cx="217977" cy="144114"/>
            </a:xfrm>
            <a:prstGeom prst="rect">
              <a:avLst/>
            </a:prstGeom>
            <a:ln>
              <a:noFill/>
            </a:ln>
          </p:spPr>
        </p:pic>
        <p:pic>
          <p:nvPicPr>
            <p:cNvPr id="56" name="Picture 182" descr="hu.png">
              <a:extLst>
                <a:ext uri="{FF2B5EF4-FFF2-40B4-BE49-F238E27FC236}">
                  <a16:creationId xmlns:a16="http://schemas.microsoft.com/office/drawing/2014/main" id="{73B21AB1-7B30-434E-880C-D6451EEAAF86}"/>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3568607" y="6572055"/>
              <a:ext cx="217977" cy="144114"/>
            </a:xfrm>
            <a:prstGeom prst="rect">
              <a:avLst/>
            </a:prstGeom>
            <a:ln>
              <a:noFill/>
            </a:ln>
          </p:spPr>
        </p:pic>
        <p:pic>
          <p:nvPicPr>
            <p:cNvPr id="57" name="Picture 183" descr="ie.png">
              <a:extLst>
                <a:ext uri="{FF2B5EF4-FFF2-40B4-BE49-F238E27FC236}">
                  <a16:creationId xmlns:a16="http://schemas.microsoft.com/office/drawing/2014/main" id="{7E4F70E7-80D8-4E80-8BC8-5180B59A7B07}"/>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3937466" y="6572055"/>
              <a:ext cx="217977" cy="144114"/>
            </a:xfrm>
            <a:prstGeom prst="rect">
              <a:avLst/>
            </a:prstGeom>
            <a:ln>
              <a:noFill/>
            </a:ln>
          </p:spPr>
        </p:pic>
        <p:pic>
          <p:nvPicPr>
            <p:cNvPr id="58" name="Picture 184" descr="it.png">
              <a:extLst>
                <a:ext uri="{FF2B5EF4-FFF2-40B4-BE49-F238E27FC236}">
                  <a16:creationId xmlns:a16="http://schemas.microsoft.com/office/drawing/2014/main" id="{F6F5528D-59BB-41F1-840C-E3DBFFA4FEB3}"/>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4306322" y="6572055"/>
              <a:ext cx="217977" cy="144114"/>
            </a:xfrm>
            <a:prstGeom prst="rect">
              <a:avLst/>
            </a:prstGeom>
            <a:ln>
              <a:noFill/>
            </a:ln>
          </p:spPr>
        </p:pic>
        <p:pic>
          <p:nvPicPr>
            <p:cNvPr id="59" name="Picture 185" descr="lu.png">
              <a:extLst>
                <a:ext uri="{FF2B5EF4-FFF2-40B4-BE49-F238E27FC236}">
                  <a16:creationId xmlns:a16="http://schemas.microsoft.com/office/drawing/2014/main" id="{5F9A0BB6-45AA-49B2-8320-C7BD3B563A99}"/>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4676775" y="6572055"/>
              <a:ext cx="217977" cy="144114"/>
            </a:xfrm>
            <a:prstGeom prst="rect">
              <a:avLst/>
            </a:prstGeom>
            <a:ln>
              <a:noFill/>
            </a:ln>
          </p:spPr>
        </p:pic>
        <p:pic>
          <p:nvPicPr>
            <p:cNvPr id="60" name="Picture 186" descr="nl.png">
              <a:extLst>
                <a:ext uri="{FF2B5EF4-FFF2-40B4-BE49-F238E27FC236}">
                  <a16:creationId xmlns:a16="http://schemas.microsoft.com/office/drawing/2014/main" id="{CF23BCF8-5E52-43CE-8938-F7E03FB21A2C}"/>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5050684" y="6572055"/>
              <a:ext cx="217977" cy="144114"/>
            </a:xfrm>
            <a:prstGeom prst="rect">
              <a:avLst/>
            </a:prstGeom>
            <a:ln>
              <a:noFill/>
            </a:ln>
          </p:spPr>
        </p:pic>
        <p:pic>
          <p:nvPicPr>
            <p:cNvPr id="61" name="Picture 187" descr="no.png">
              <a:extLst>
                <a:ext uri="{FF2B5EF4-FFF2-40B4-BE49-F238E27FC236}">
                  <a16:creationId xmlns:a16="http://schemas.microsoft.com/office/drawing/2014/main" id="{EEB48D4B-8F86-4BA0-8245-63AE9EC80716}"/>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5428051" y="6572055"/>
              <a:ext cx="217977" cy="144114"/>
            </a:xfrm>
            <a:prstGeom prst="rect">
              <a:avLst/>
            </a:prstGeom>
            <a:ln>
              <a:noFill/>
            </a:ln>
          </p:spPr>
        </p:pic>
        <p:pic>
          <p:nvPicPr>
            <p:cNvPr id="62" name="Picture 188" descr="pl.png">
              <a:extLst>
                <a:ext uri="{FF2B5EF4-FFF2-40B4-BE49-F238E27FC236}">
                  <a16:creationId xmlns:a16="http://schemas.microsoft.com/office/drawing/2014/main" id="{8FF317D1-D872-4891-A77A-414A273A83C4}"/>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5795181" y="6572055"/>
              <a:ext cx="217977" cy="144114"/>
            </a:xfrm>
            <a:prstGeom prst="rect">
              <a:avLst/>
            </a:prstGeom>
            <a:ln>
              <a:noFill/>
            </a:ln>
          </p:spPr>
        </p:pic>
        <p:pic>
          <p:nvPicPr>
            <p:cNvPr id="89" name="Picture 189" descr="pt.png">
              <a:extLst>
                <a:ext uri="{FF2B5EF4-FFF2-40B4-BE49-F238E27FC236}">
                  <a16:creationId xmlns:a16="http://schemas.microsoft.com/office/drawing/2014/main" id="{18DC2CF5-35ED-4121-B046-EC136E215D22}"/>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6167359" y="6572055"/>
              <a:ext cx="217977" cy="144114"/>
            </a:xfrm>
            <a:prstGeom prst="rect">
              <a:avLst/>
            </a:prstGeom>
            <a:ln>
              <a:noFill/>
            </a:ln>
          </p:spPr>
        </p:pic>
        <p:pic>
          <p:nvPicPr>
            <p:cNvPr id="91" name="Picture 190" descr="ro.png">
              <a:extLst>
                <a:ext uri="{FF2B5EF4-FFF2-40B4-BE49-F238E27FC236}">
                  <a16:creationId xmlns:a16="http://schemas.microsoft.com/office/drawing/2014/main" id="{5F054902-78EF-4CCF-9359-A8B11EAA7717}"/>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6541267" y="6572055"/>
              <a:ext cx="217977" cy="144114"/>
            </a:xfrm>
            <a:prstGeom prst="rect">
              <a:avLst/>
            </a:prstGeom>
            <a:ln>
              <a:noFill/>
            </a:ln>
          </p:spPr>
        </p:pic>
        <p:pic>
          <p:nvPicPr>
            <p:cNvPr id="92" name="Picture 191" descr="se.png">
              <a:extLst>
                <a:ext uri="{FF2B5EF4-FFF2-40B4-BE49-F238E27FC236}">
                  <a16:creationId xmlns:a16="http://schemas.microsoft.com/office/drawing/2014/main" id="{E89F7401-B6DA-4DB2-BB60-35E0BE4D0B1C}"/>
                </a:ext>
              </a:extLst>
            </p:cNvPr>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7279811" y="6572055"/>
              <a:ext cx="217977" cy="144114"/>
            </a:xfrm>
            <a:prstGeom prst="rect">
              <a:avLst/>
            </a:prstGeom>
            <a:ln>
              <a:noFill/>
            </a:ln>
          </p:spPr>
        </p:pic>
        <p:pic>
          <p:nvPicPr>
            <p:cNvPr id="93" name="Picture 192" descr="uk.png">
              <a:extLst>
                <a:ext uri="{FF2B5EF4-FFF2-40B4-BE49-F238E27FC236}">
                  <a16:creationId xmlns:a16="http://schemas.microsoft.com/office/drawing/2014/main" id="{EAC5D92B-0226-4633-913E-04D5352401AB}"/>
                </a:ext>
              </a:extLst>
            </p:cNvPr>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8017547" y="6572055"/>
              <a:ext cx="217977" cy="144114"/>
            </a:xfrm>
            <a:prstGeom prst="rect">
              <a:avLst/>
            </a:prstGeom>
            <a:ln>
              <a:noFill/>
            </a:ln>
          </p:spPr>
        </p:pic>
        <p:pic>
          <p:nvPicPr>
            <p:cNvPr id="95" name="Picture 193" descr="ca.png">
              <a:extLst>
                <a:ext uri="{FF2B5EF4-FFF2-40B4-BE49-F238E27FC236}">
                  <a16:creationId xmlns:a16="http://schemas.microsoft.com/office/drawing/2014/main" id="{9AE548EA-7BBE-4EBE-ABEE-C6746D6B2962}"/>
                </a:ext>
              </a:extLst>
            </p:cNvPr>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9291609" y="6573362"/>
              <a:ext cx="216000" cy="142807"/>
            </a:xfrm>
            <a:prstGeom prst="rect">
              <a:avLst/>
            </a:prstGeom>
            <a:ln>
              <a:noFill/>
            </a:ln>
          </p:spPr>
        </p:pic>
        <p:pic>
          <p:nvPicPr>
            <p:cNvPr id="96" name="Picture 194">
              <a:extLst>
                <a:ext uri="{FF2B5EF4-FFF2-40B4-BE49-F238E27FC236}">
                  <a16:creationId xmlns:a16="http://schemas.microsoft.com/office/drawing/2014/main" id="{B5E46B32-C552-4409-ACD4-AF594DBB4E39}"/>
                </a:ext>
              </a:extLst>
            </p:cNvPr>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8555553" y="6572169"/>
              <a:ext cx="216000" cy="144000"/>
            </a:xfrm>
            <a:prstGeom prst="rect">
              <a:avLst/>
            </a:prstGeom>
          </p:spPr>
        </p:pic>
        <p:pic>
          <p:nvPicPr>
            <p:cNvPr id="97" name="Picture 195" descr="si.png">
              <a:extLst>
                <a:ext uri="{FF2B5EF4-FFF2-40B4-BE49-F238E27FC236}">
                  <a16:creationId xmlns:a16="http://schemas.microsoft.com/office/drawing/2014/main" id="{E9E9700C-1AFD-4364-A052-26C33DEA28F8}"/>
                </a:ext>
              </a:extLst>
            </p:cNvPr>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8928090" y="6572513"/>
              <a:ext cx="217284" cy="143656"/>
            </a:xfrm>
            <a:prstGeom prst="rect">
              <a:avLst/>
            </a:prstGeom>
          </p:spPr>
        </p:pic>
      </p:grpSp>
      <p:pic>
        <p:nvPicPr>
          <p:cNvPr id="2" name="Picture 5">
            <a:extLst>
              <a:ext uri="{FF2B5EF4-FFF2-40B4-BE49-F238E27FC236}">
                <a16:creationId xmlns:a16="http://schemas.microsoft.com/office/drawing/2014/main" id="{0CF3CBB4-F6DB-4B28-8E88-00027CC62FA5}"/>
              </a:ext>
            </a:extLst>
          </p:cNvPr>
          <p:cNvPicPr>
            <a:picLocks/>
          </p:cNvPicPr>
          <p:nvPr userDrawn="1"/>
        </p:nvPicPr>
        <p:blipFill>
          <a:blip r:embed="rId28"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sp>
        <p:nvSpPr>
          <p:cNvPr id="4" name="Text Box 34">
            <a:extLst>
              <a:ext uri="{FF2B5EF4-FFF2-40B4-BE49-F238E27FC236}">
                <a16:creationId xmlns:a16="http://schemas.microsoft.com/office/drawing/2014/main" id="{936521E2-36D7-4AF3-B70B-FA4D9649E46F}"/>
              </a:ext>
            </a:extLst>
          </p:cNvPr>
          <p:cNvSpPr txBox="1">
            <a:spLocks noChangeArrowheads="1"/>
          </p:cNvSpPr>
          <p:nvPr userDrawn="1"/>
        </p:nvSpPr>
        <p:spPr bwMode="auto">
          <a:xfrm>
            <a:off x="11664495" y="6202800"/>
            <a:ext cx="29110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chemeClr val="bg1"/>
                </a:solidFill>
                <a:latin typeface="Arial" panose="020B0604020202020204" pitchFamily="34" charset="0"/>
                <a:cs typeface="Arial" panose="020B0604020202020204" pitchFamily="34" charset="0"/>
              </a:rPr>
              <a:t>‹#›</a:t>
            </a:fld>
            <a:endParaRPr lang="en-GB" sz="800" noProof="1">
              <a:solidFill>
                <a:schemeClr val="bg1"/>
              </a:solidFill>
              <a:latin typeface="Arial" panose="020B0604020202020204" pitchFamily="34" charset="0"/>
              <a:cs typeface="Arial" panose="020B0604020202020204" pitchFamily="34" charset="0"/>
            </a:endParaRPr>
          </a:p>
        </p:txBody>
      </p:sp>
      <p:pic>
        <p:nvPicPr>
          <p:cNvPr id="63" name="Picture 62"/>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Tree>
    <p:extLst>
      <p:ext uri="{BB962C8B-B14F-4D97-AF65-F5344CB8AC3E}">
        <p14:creationId xmlns:p14="http://schemas.microsoft.com/office/powerpoint/2010/main" val="313994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strips(upRight)">
                                      <p:cBhvr>
                                        <p:cTn id="7" dur="500"/>
                                        <p:tgtEl>
                                          <p:spTgt spid="121"/>
                                        </p:tgtEl>
                                      </p:cBhvr>
                                    </p:animEffect>
                                  </p:childTnLst>
                                </p:cTn>
                              </p:par>
                            </p:childTnLst>
                          </p:cTn>
                        </p:par>
                        <p:par>
                          <p:cTn id="8" fill="hold">
                            <p:stCondLst>
                              <p:cond delay="500"/>
                            </p:stCondLst>
                            <p:childTnLst>
                              <p:par>
                                <p:cTn id="9" presetID="2" presetClass="entr" presetSubtype="12" accel="100000"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500" fill="hold"/>
                                        <p:tgtEl>
                                          <p:spTgt spid="90"/>
                                        </p:tgtEl>
                                        <p:attrNameLst>
                                          <p:attrName>ppt_x</p:attrName>
                                        </p:attrNameLst>
                                      </p:cBhvr>
                                      <p:tavLst>
                                        <p:tav tm="0">
                                          <p:val>
                                            <p:strVal val="0-#ppt_w/2"/>
                                          </p:val>
                                        </p:tav>
                                        <p:tav tm="100000">
                                          <p:val>
                                            <p:strVal val="#ppt_x"/>
                                          </p:val>
                                        </p:tav>
                                      </p:tavLst>
                                    </p:anim>
                                    <p:anim calcmode="lin" valueType="num">
                                      <p:cBhvr additive="base">
                                        <p:cTn id="12" dur="50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18" presetClass="entr" presetSubtype="3" fill="hold" nodeType="after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strips(upRight)">
                                      <p:cBhvr>
                                        <p:cTn id="20" dur="500"/>
                                        <p:tgtEl>
                                          <p:spTgt spid="94"/>
                                        </p:tgtEl>
                                      </p:cBhvr>
                                    </p:animEffect>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43">
                                            <p:txEl>
                                              <p:pRg st="0" end="0"/>
                                            </p:txEl>
                                          </p:spTgt>
                                        </p:tgtEl>
                                        <p:attrNameLst>
                                          <p:attrName>style.visibility</p:attrName>
                                        </p:attrNameLst>
                                      </p:cBhvr>
                                      <p:to>
                                        <p:strVal val="visible"/>
                                      </p:to>
                                    </p:set>
                                    <p:anim calcmode="lin" valueType="num">
                                      <p:cBhvr additive="base">
                                        <p:cTn id="24"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43">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45">
                                            <p:txEl>
                                              <p:pRg st="0" end="0"/>
                                            </p:txEl>
                                          </p:spTgt>
                                        </p:tgtEl>
                                        <p:attrNameLst>
                                          <p:attrName>style.visibility</p:attrName>
                                        </p:attrNameLst>
                                      </p:cBhvr>
                                      <p:to>
                                        <p:strVal val="visible"/>
                                      </p:to>
                                    </p:set>
                                    <p:anim calcmode="lin" valueType="num">
                                      <p:cBhvr additive="base">
                                        <p:cTn id="28"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45">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 calcmode="lin" valueType="num">
                                      <p:cBhvr additive="base">
                                        <p:cTn id="32"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4">
                                            <p:txEl>
                                              <p:pRg st="0" end="0"/>
                                            </p:txEl>
                                          </p:spTgt>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45">
                                            <p:txEl>
                                              <p:pRg st="0" end="0"/>
                                            </p:txEl>
                                          </p:spTgt>
                                        </p:tgtEl>
                                        <p:attrNameLst>
                                          <p:attrName>style.visibility</p:attrName>
                                        </p:attrNameLst>
                                      </p:cBhvr>
                                      <p:to>
                                        <p:strVal val="visible"/>
                                      </p:to>
                                    </p:set>
                                    <p:anim calcmode="lin" valueType="num">
                                      <p:cBhvr additive="base">
                                        <p:cTn id="36"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1500" fill="hold"/>
                                        <p:tgtEl>
                                          <p:spTgt spid="41"/>
                                        </p:tgtEl>
                                        <p:attrNameLst>
                                          <p:attrName>ppt_x</p:attrName>
                                        </p:attrNameLst>
                                      </p:cBhvr>
                                      <p:tavLst>
                                        <p:tav tm="0">
                                          <p:val>
                                            <p:strVal val="0-#ppt_w/2"/>
                                          </p:val>
                                        </p:tav>
                                        <p:tav tm="100000">
                                          <p:val>
                                            <p:strVal val="#ppt_x"/>
                                          </p:val>
                                        </p:tav>
                                      </p:tavLst>
                                    </p:anim>
                                    <p:anim calcmode="lin" valueType="num">
                                      <p:cBhvr additive="base">
                                        <p:cTn id="42" dur="1500" fill="hold"/>
                                        <p:tgtEl>
                                          <p:spTgt spid="41"/>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1" presetClass="entr" presetSubtype="0"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43" grpId="0" build="allAtOnce"/>
      <p:bldP spid="44" grpId="0" build="allAtOnce"/>
      <p:bldP spid="45" grpId="0" build="allAtOnce"/>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4" name="Rectangle 38">
            <a:extLst>
              <a:ext uri="{FF2B5EF4-FFF2-40B4-BE49-F238E27FC236}">
                <a16:creationId xmlns:a16="http://schemas.microsoft.com/office/drawing/2014/main" id="{9C759BF4-95BD-4497-8F73-35566BC9CAF7}"/>
              </a:ext>
            </a:extLst>
          </p:cNvPr>
          <p:cNvSpPr/>
          <p:nvPr userDrawn="1"/>
        </p:nvSpPr>
        <p:spPr>
          <a:xfrm>
            <a:off x="-1" y="0"/>
            <a:ext cx="12225600" cy="6858000"/>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lt1">
                  <a:alpha val="60000"/>
                </a:schemeClr>
              </a:solidFill>
            </a:endParaRPr>
          </a:p>
        </p:txBody>
      </p:sp>
      <p:grpSp>
        <p:nvGrpSpPr>
          <p:cNvPr id="4" name="Group 35" hidden="1">
            <a:extLst>
              <a:ext uri="{FF2B5EF4-FFF2-40B4-BE49-F238E27FC236}">
                <a16:creationId xmlns:a16="http://schemas.microsoft.com/office/drawing/2014/main" id="{F49FFC1C-3741-4844-8C3F-E4F557524424}"/>
              </a:ext>
            </a:extLst>
          </p:cNvPr>
          <p:cNvGrpSpPr/>
          <p:nvPr userDrawn="1"/>
        </p:nvGrpSpPr>
        <p:grpSpPr>
          <a:xfrm>
            <a:off x="-6583" y="-3"/>
            <a:ext cx="12302859" cy="6858003"/>
            <a:chOff x="-6566" y="-2"/>
            <a:chExt cx="12269309" cy="6858002"/>
          </a:xfrm>
        </p:grpSpPr>
        <p:sp>
          <p:nvSpPr>
            <p:cNvPr id="5" name="Rectangle 36">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a:p>
          </p:txBody>
        </p:sp>
        <p:grpSp>
          <p:nvGrpSpPr>
            <p:cNvPr id="6" name="Group 37">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93" name="Picture 58">
            <a:extLst>
              <a:ext uri="{FF2B5EF4-FFF2-40B4-BE49-F238E27FC236}">
                <a16:creationId xmlns:a16="http://schemas.microsoft.com/office/drawing/2014/main" id="{FACF339E-D219-4088-BAC1-2C9C82F8139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31" name="Text Box 38">
            <a:extLst>
              <a:ext uri="{FF2B5EF4-FFF2-40B4-BE49-F238E27FC236}">
                <a16:creationId xmlns:a16="http://schemas.microsoft.com/office/drawing/2014/main" id="{877F5B03-CBC3-47CB-9BB2-474A78C4A2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pic>
        <p:nvPicPr>
          <p:cNvPr id="33" name="Picture 5">
            <a:extLst>
              <a:ext uri="{FF2B5EF4-FFF2-40B4-BE49-F238E27FC236}">
                <a16:creationId xmlns:a16="http://schemas.microsoft.com/office/drawing/2014/main" id="{F21F1BF2-A799-4B0C-94A0-623E5F0B8903}"/>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cxnSp>
        <p:nvCxnSpPr>
          <p:cNvPr id="62" name="Straight Connector 61">
            <a:extLst>
              <a:ext uri="{FF2B5EF4-FFF2-40B4-BE49-F238E27FC236}">
                <a16:creationId xmlns:a16="http://schemas.microsoft.com/office/drawing/2014/main" id="{29EE444F-6605-400F-BF7E-C6FB5D4308CE}"/>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20DA465-76C5-4858-B030-FBB9CA538CD7}"/>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599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LEAR1">
    <p:spTree>
      <p:nvGrpSpPr>
        <p:cNvPr id="1" name=""/>
        <p:cNvGrpSpPr/>
        <p:nvPr/>
      </p:nvGrpSpPr>
      <p:grpSpPr>
        <a:xfrm>
          <a:off x="0" y="0"/>
          <a:ext cx="0" cy="0"/>
          <a:chOff x="0" y="0"/>
          <a:chExt cx="0" cy="0"/>
        </a:xfrm>
      </p:grpSpPr>
      <p:sp>
        <p:nvSpPr>
          <p:cNvPr id="4" name="Rectangle 37">
            <a:extLst>
              <a:ext uri="{FF2B5EF4-FFF2-40B4-BE49-F238E27FC236}">
                <a16:creationId xmlns:a16="http://schemas.microsoft.com/office/drawing/2014/main" id="{DA6F988C-F9E9-488F-B04A-A6A5E348FB48}"/>
              </a:ext>
            </a:extLst>
          </p:cNvPr>
          <p:cNvSpPr/>
          <p:nvPr userDrawn="1"/>
        </p:nvSpPr>
        <p:spPr>
          <a:xfrm>
            <a:off x="0" y="0"/>
            <a:ext cx="12225338" cy="882193"/>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72"/>
          </a:p>
        </p:txBody>
      </p:sp>
      <p:sp>
        <p:nvSpPr>
          <p:cNvPr id="2" name="Titolo 1">
            <a:extLst>
              <a:ext uri="{FF2B5EF4-FFF2-40B4-BE49-F238E27FC236}">
                <a16:creationId xmlns:a16="http://schemas.microsoft.com/office/drawing/2014/main" id="{FB711613-D936-4B0D-87EB-6F0E6CE90865}"/>
              </a:ext>
            </a:extLst>
          </p:cNvPr>
          <p:cNvSpPr>
            <a:spLocks noGrp="1"/>
          </p:cNvSpPr>
          <p:nvPr>
            <p:ph type="title" hasCustomPrompt="1"/>
          </p:nvPr>
        </p:nvSpPr>
        <p:spPr/>
        <p:txBody>
          <a:bodyPr/>
          <a:lstStyle>
            <a:lvl1pPr algn="l">
              <a:defRPr>
                <a:solidFill>
                  <a:schemeClr val="bg1"/>
                </a:solidFill>
              </a:defRPr>
            </a:lvl1pPr>
          </a:lstStyle>
          <a:p>
            <a:r>
              <a:rPr lang="en-GB" altLang="en-US" noProof="0"/>
              <a:t>CLICK TO EDIT MASTER TITLE STYLE</a:t>
            </a:r>
            <a:endParaRPr lang="en-GB" noProof="0"/>
          </a:p>
        </p:txBody>
      </p:sp>
      <p:sp>
        <p:nvSpPr>
          <p:cNvPr id="7" name="Content Placeholder 2">
            <a:extLst>
              <a:ext uri="{FF2B5EF4-FFF2-40B4-BE49-F238E27FC236}">
                <a16:creationId xmlns:a16="http://schemas.microsoft.com/office/drawing/2014/main" id="{68D686FA-69F1-452F-8A03-7EBE0FAEF436}"/>
              </a:ext>
            </a:extLst>
          </p:cNvPr>
          <p:cNvSpPr>
            <a:spLocks noGrp="1"/>
          </p:cNvSpPr>
          <p:nvPr>
            <p:ph idx="1"/>
          </p:nvPr>
        </p:nvSpPr>
        <p:spPr>
          <a:xfrm>
            <a:off x="219600" y="882196"/>
            <a:ext cx="11764800" cy="5328000"/>
          </a:xfrm>
        </p:spPr>
        <p:txBody>
          <a:bodyPr/>
          <a:lstStyle>
            <a:lvl1pPr>
              <a:defRPr sz="18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9" name="Picture 8">
            <a:extLst>
              <a:ext uri="{FF2B5EF4-FFF2-40B4-BE49-F238E27FC236}">
                <a16:creationId xmlns:a16="http://schemas.microsoft.com/office/drawing/2014/main" id="{2CB0AC2C-C495-9D4C-B412-174B5899FD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10" name="Straight Connector 9">
            <a:extLst>
              <a:ext uri="{FF2B5EF4-FFF2-40B4-BE49-F238E27FC236}">
                <a16:creationId xmlns:a16="http://schemas.microsoft.com/office/drawing/2014/main" id="{DFD03D16-060D-4760-9512-2863FE01A681}"/>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973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EAR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886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5" name="Straight Connector 4">
            <a:extLst>
              <a:ext uri="{FF2B5EF4-FFF2-40B4-BE49-F238E27FC236}">
                <a16:creationId xmlns:a16="http://schemas.microsoft.com/office/drawing/2014/main" id="{AA26AA14-B9DD-4FF8-8B2B-689FEBBACA1A}"/>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518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EAR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8" name="Straight Connector 7">
            <a:extLst>
              <a:ext uri="{FF2B5EF4-FFF2-40B4-BE49-F238E27FC236}">
                <a16:creationId xmlns:a16="http://schemas.microsoft.com/office/drawing/2014/main" id="{FDDE0A18-E398-40EE-9B5C-EFF1AB1879B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4FC899-091E-48CC-B4A2-B442B733582F}"/>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351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EAR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solidFill>
                  <a:srgbClr val="003249"/>
                </a:solidFill>
              </a:defRPr>
            </a:lvl1pPr>
          </a:lstStyle>
          <a:p>
            <a:r>
              <a:rPr lang="en-GB" noProof="0"/>
              <a:t>CLICK TO EDIT MASTER TITLE STYLE</a:t>
            </a:r>
          </a:p>
        </p:txBody>
      </p:sp>
      <p:sp>
        <p:nvSpPr>
          <p:cNvPr id="9" name="Content Placeholder 2">
            <a:extLst>
              <a:ext uri="{FF2B5EF4-FFF2-40B4-BE49-F238E27FC236}">
                <a16:creationId xmlns:a16="http://schemas.microsoft.com/office/drawing/2014/main" id="{59A1B071-1AF1-4E5C-847C-81B99F1817C7}"/>
              </a:ext>
            </a:extLst>
          </p:cNvPr>
          <p:cNvSpPr>
            <a:spLocks noGrp="1"/>
          </p:cNvSpPr>
          <p:nvPr>
            <p:ph sz="half" idx="1"/>
          </p:nvPr>
        </p:nvSpPr>
        <p:spPr>
          <a:xfrm>
            <a:off x="218859" y="1673225"/>
            <a:ext cx="5804673"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a:t>Click to edit </a:t>
            </a:r>
            <a:r>
              <a:rPr lang="en-GB" noProof="0"/>
              <a:t>Master</a:t>
            </a:r>
            <a:r>
              <a:rPr lang="en-US" noProof="0"/>
              <a:t> text styles</a:t>
            </a:r>
          </a:p>
          <a:p>
            <a:pPr lvl="1"/>
            <a:r>
              <a:rPr lang="en-GB" noProof="0"/>
              <a:t>Second</a:t>
            </a:r>
            <a:r>
              <a:rPr lang="en-US" noProof="0"/>
              <a:t> level</a:t>
            </a:r>
          </a:p>
          <a:p>
            <a:pPr lvl="2"/>
            <a:r>
              <a:rPr lang="en-US" noProof="0"/>
              <a:t>Third </a:t>
            </a:r>
            <a:r>
              <a:rPr lang="en-GB" noProof="0"/>
              <a:t>level</a:t>
            </a:r>
          </a:p>
          <a:p>
            <a:pPr lvl="3"/>
            <a:r>
              <a:rPr lang="en-GB" noProof="0"/>
              <a:t>Fourth</a:t>
            </a:r>
            <a:r>
              <a:rPr lang="en-US" noProof="0"/>
              <a:t> level</a:t>
            </a:r>
          </a:p>
          <a:p>
            <a:pPr lvl="4"/>
            <a:r>
              <a:rPr lang="en-GB" noProof="0"/>
              <a:t>Fifth</a:t>
            </a:r>
            <a:r>
              <a:rPr lang="en-US" noProof="0"/>
              <a:t> level</a:t>
            </a:r>
            <a:endParaRPr lang="en-GB" noProof="0"/>
          </a:p>
        </p:txBody>
      </p:sp>
      <p:sp>
        <p:nvSpPr>
          <p:cNvPr id="10" name="Content Placeholder 3">
            <a:extLst>
              <a:ext uri="{FF2B5EF4-FFF2-40B4-BE49-F238E27FC236}">
                <a16:creationId xmlns:a16="http://schemas.microsoft.com/office/drawing/2014/main" id="{1FECB638-90E0-45FF-9E57-2E1BEA99D056}"/>
              </a:ext>
            </a:extLst>
          </p:cNvPr>
          <p:cNvSpPr>
            <a:spLocks noGrp="1"/>
          </p:cNvSpPr>
          <p:nvPr>
            <p:ph sz="half" idx="2"/>
          </p:nvPr>
        </p:nvSpPr>
        <p:spPr>
          <a:xfrm>
            <a:off x="6227279" y="1673225"/>
            <a:ext cx="5762854"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8" name="Straight Connector 7">
            <a:extLst>
              <a:ext uri="{FF2B5EF4-FFF2-40B4-BE49-F238E27FC236}">
                <a16:creationId xmlns:a16="http://schemas.microsoft.com/office/drawing/2014/main" id="{8FE92DEE-E179-466F-A2E3-A937D4BD20BC}"/>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A69D56B-45C7-41CE-AF85-CFBD7346FBEF}"/>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925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EAR_COLOUR_BG1">
    <p:bg>
      <p:bgPr>
        <a:solidFill>
          <a:srgbClr val="E8E9E4"/>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8" name="Straight Connector 7">
            <a:extLst>
              <a:ext uri="{FF2B5EF4-FFF2-40B4-BE49-F238E27FC236}">
                <a16:creationId xmlns:a16="http://schemas.microsoft.com/office/drawing/2014/main" id="{DA993C77-CBED-4B2B-A114-59C4D8D6CE97}"/>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1B86A34-E450-424B-A07C-89D1870D3D2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500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LEAR_COLOUR_BG2">
    <p:bg>
      <p:bgPr>
        <a:solidFill>
          <a:srgbClr val="76C8A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7" name="Rectangle 2">
            <a:extLst>
              <a:ext uri="{FF2B5EF4-FFF2-40B4-BE49-F238E27FC236}">
                <a16:creationId xmlns:a16="http://schemas.microsoft.com/office/drawing/2014/main" id="{8770F7F7-54D2-419E-ACE8-1E203802996C}"/>
              </a:ext>
            </a:extLst>
          </p:cNvPr>
          <p:cNvSpPr>
            <a:spLocks noGrp="1" noChangeArrowheads="1"/>
          </p:cNvSpPr>
          <p:nvPr>
            <p:ph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solidFill>
                  <a:srgbClr val="006762"/>
                </a:solidFill>
              </a:defRPr>
            </a:lvl1pPr>
            <a:lvl2pPr>
              <a:defRPr sz="1800">
                <a:solidFill>
                  <a:srgbClr val="006762"/>
                </a:solidFill>
              </a:defRPr>
            </a:lvl2pPr>
            <a:lvl3pPr>
              <a:defRPr sz="1800">
                <a:solidFill>
                  <a:srgbClr val="006762"/>
                </a:solidFill>
              </a:defRPr>
            </a:lvl3pPr>
            <a:lvl4pPr>
              <a:defRPr sz="1800">
                <a:solidFill>
                  <a:srgbClr val="006762"/>
                </a:solidFill>
              </a:defRPr>
            </a:lvl4pPr>
            <a:lvl5pPr>
              <a:defRPr sz="1800">
                <a:solidFill>
                  <a:srgbClr val="006762"/>
                </a:solidFill>
              </a:defRPr>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6" name="Straight Connector 5">
            <a:extLst>
              <a:ext uri="{FF2B5EF4-FFF2-40B4-BE49-F238E27FC236}">
                <a16:creationId xmlns:a16="http://schemas.microsoft.com/office/drawing/2014/main" id="{9CE16786-8A3C-4C82-B63C-69D03B24564C}"/>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128B05E-06E9-4FF8-9E34-30F8C9AD515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1122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EAR_COLOUR_BG3">
    <p:bg>
      <p:bgPr>
        <a:solidFill>
          <a:srgbClr val="F1666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7" name="Rectangle 2">
            <a:extLst>
              <a:ext uri="{FF2B5EF4-FFF2-40B4-BE49-F238E27FC236}">
                <a16:creationId xmlns:a16="http://schemas.microsoft.com/office/drawing/2014/main" id="{424FBA6A-9B37-4307-AF0B-2FB195B99602}"/>
              </a:ext>
            </a:extLst>
          </p:cNvPr>
          <p:cNvSpPr>
            <a:spLocks noGrp="1" noChangeArrowheads="1"/>
          </p:cNvSpPr>
          <p:nvPr>
            <p:ph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solidFill>
                  <a:srgbClr val="960136"/>
                </a:solidFill>
              </a:defRPr>
            </a:lvl1pPr>
            <a:lvl2pPr>
              <a:defRPr sz="1800">
                <a:solidFill>
                  <a:srgbClr val="960136"/>
                </a:solidFill>
              </a:defRPr>
            </a:lvl2pPr>
            <a:lvl3pPr>
              <a:defRPr sz="1800">
                <a:solidFill>
                  <a:srgbClr val="960136"/>
                </a:solidFill>
              </a:defRPr>
            </a:lvl3pPr>
            <a:lvl4pPr>
              <a:defRPr sz="1800">
                <a:solidFill>
                  <a:srgbClr val="960136"/>
                </a:solidFill>
              </a:defRPr>
            </a:lvl4pPr>
            <a:lvl5pPr>
              <a:defRPr sz="1800">
                <a:solidFill>
                  <a:srgbClr val="960136"/>
                </a:solidFill>
              </a:defRPr>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6" name="Straight Connector 5">
            <a:extLst>
              <a:ext uri="{FF2B5EF4-FFF2-40B4-BE49-F238E27FC236}">
                <a16:creationId xmlns:a16="http://schemas.microsoft.com/office/drawing/2014/main" id="{48935B88-E3A5-4B18-A1DA-E525414B3B33}"/>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9DC6253-9DAC-40B0-A41B-C4BC48EE2683}"/>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1446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EAR_COLOUR_BG4">
    <p:bg>
      <p:bgPr>
        <a:solidFill>
          <a:srgbClr val="FFCC4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3" name="Content Placeholder 2">
            <a:extLst>
              <a:ext uri="{FF2B5EF4-FFF2-40B4-BE49-F238E27FC236}">
                <a16:creationId xmlns:a16="http://schemas.microsoft.com/office/drawing/2014/main" id="{C3B7504A-25CB-4BBC-AA4B-1A27FA922557}"/>
              </a:ext>
            </a:extLst>
          </p:cNvPr>
          <p:cNvSpPr>
            <a:spLocks noGrp="1" noChangeArrowheads="1"/>
          </p:cNvSpPr>
          <p:nvPr>
            <p:ph idx="1"/>
          </p:nvPr>
        </p:nvSpPr>
        <p:spPr bwMode="auto">
          <a:xfrm>
            <a:off x="218860" y="882192"/>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solidFill>
                  <a:srgbClr val="A75534"/>
                </a:solidFill>
              </a:defRPr>
            </a:lvl1pPr>
            <a:lvl2pPr>
              <a:defRPr sz="1800">
                <a:solidFill>
                  <a:srgbClr val="A75534"/>
                </a:solidFill>
              </a:defRPr>
            </a:lvl2pPr>
            <a:lvl3pPr>
              <a:defRPr sz="1800">
                <a:solidFill>
                  <a:srgbClr val="A75534"/>
                </a:solidFill>
              </a:defRPr>
            </a:lvl3pPr>
            <a:lvl4pPr>
              <a:defRPr sz="1800">
                <a:solidFill>
                  <a:srgbClr val="A75534"/>
                </a:solidFill>
              </a:defRPr>
            </a:lvl4pPr>
            <a:lvl5pPr>
              <a:defRPr sz="1800">
                <a:solidFill>
                  <a:srgbClr val="A75534"/>
                </a:solidFill>
              </a:defRPr>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4" name="Straight Connector 3">
            <a:extLst>
              <a:ext uri="{FF2B5EF4-FFF2-40B4-BE49-F238E27FC236}">
                <a16:creationId xmlns:a16="http://schemas.microsoft.com/office/drawing/2014/main" id="{13C96752-03D4-47C1-AF65-AB9BE9940335}"/>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99C38FE-3D95-4F29-9E13-19A29AD5EFC2}"/>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7691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EAR_COLOUR_BG5">
    <p:bg>
      <p:bgPr>
        <a:solidFill>
          <a:srgbClr val="6DCFF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4" name="Rectangle 2">
            <a:extLst>
              <a:ext uri="{FF2B5EF4-FFF2-40B4-BE49-F238E27FC236}">
                <a16:creationId xmlns:a16="http://schemas.microsoft.com/office/drawing/2014/main" id="{BA34D9EA-0CED-4E85-B2F0-17341F16C1AB}"/>
              </a:ext>
            </a:extLst>
          </p:cNvPr>
          <p:cNvSpPr>
            <a:spLocks noGrp="1" noChangeArrowheads="1"/>
          </p:cNvSpPr>
          <p:nvPr>
            <p:ph idx="1"/>
          </p:nvPr>
        </p:nvSpPr>
        <p:spPr bwMode="auto">
          <a:xfrm>
            <a:off x="218860" y="882192"/>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solidFill>
                  <a:srgbClr val="1E3378"/>
                </a:solidFill>
              </a:defRPr>
            </a:lvl1pPr>
            <a:lvl2pPr>
              <a:defRPr sz="1800">
                <a:solidFill>
                  <a:srgbClr val="1E3378"/>
                </a:solidFill>
              </a:defRPr>
            </a:lvl2pPr>
            <a:lvl3pPr>
              <a:defRPr sz="1800">
                <a:solidFill>
                  <a:srgbClr val="1E3378"/>
                </a:solidFill>
              </a:defRPr>
            </a:lvl3pPr>
            <a:lvl4pPr>
              <a:defRPr sz="1800">
                <a:solidFill>
                  <a:srgbClr val="1E3378"/>
                </a:solidFill>
              </a:defRPr>
            </a:lvl4pPr>
            <a:lvl5pPr>
              <a:defRPr sz="1800">
                <a:solidFill>
                  <a:srgbClr val="1E3378"/>
                </a:solidFill>
              </a:defRPr>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7" name="Straight Connector 6">
            <a:extLst>
              <a:ext uri="{FF2B5EF4-FFF2-40B4-BE49-F238E27FC236}">
                <a16:creationId xmlns:a16="http://schemas.microsoft.com/office/drawing/2014/main" id="{CF711926-946D-4031-95C0-4DF8DCFCC3F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03F0612-5267-4585-B281-9C491C4E1A3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736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6DCFF6"/>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369664" y="0"/>
            <a:ext cx="12595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99115" y="2011304"/>
            <a:ext cx="2827109" cy="2819035"/>
          </a:xfrm>
          <a:prstGeom prst="rect">
            <a:avLst/>
          </a:prstGeom>
          <a:solidFill>
            <a:schemeClr val="bg1"/>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2"/>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99115" y="4524207"/>
            <a:ext cx="2820471" cy="314495"/>
          </a:xfrm>
          <a:prstGeom prst="rect">
            <a:avLst/>
          </a:prstGeom>
        </p:spPr>
        <p:txBody>
          <a:bodyPr vert="horz" lIns="66151" tIns="33076" rIns="66151" bIns="33076"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13">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99115" y="2041527"/>
            <a:ext cx="2827111" cy="2359024"/>
          </a:xfrm>
          <a:prstGeom prst="rect">
            <a:avLst/>
          </a:prstGeom>
        </p:spPr>
        <p:txBody>
          <a:bodyPr anchor="t">
            <a:normAutofit/>
          </a:bodyPr>
          <a:lstStyle>
            <a:lvl1pPr marL="0" indent="0" algn="l">
              <a:buNone/>
              <a:defRPr sz="2140" b="0" baseline="0">
                <a:solidFill>
                  <a:srgbClr val="003249"/>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a:t>Click to 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99115" y="1740025"/>
            <a:ext cx="2827111" cy="261521"/>
          </a:xfrm>
          <a:prstGeom prst="rect">
            <a:avLst/>
          </a:prstGeom>
        </p:spPr>
        <p:txBody>
          <a:bodyPr vert="horz" lIns="66151" tIns="33076" rIns="66151" bIns="33076"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6">
                <a:solidFill>
                  <a:srgbClr val="8197A6"/>
                </a:solidFill>
                <a:latin typeface="Arial" charset="0"/>
                <a:ea typeface="Arial" charset="0"/>
                <a:cs typeface="Arial" charset="0"/>
              </a:rPr>
              <a:t>Produced by</a:t>
            </a:r>
            <a:endParaRPr lang="en-US" sz="796">
              <a:solidFill>
                <a:srgbClr val="8197A6"/>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99115" y="4406774"/>
            <a:ext cx="2827111" cy="423565"/>
          </a:xfrm>
          <a:prstGeom prst="rect">
            <a:avLst/>
          </a:prstGeom>
        </p:spPr>
        <p:txBody>
          <a:bodyPr anchor="ctr">
            <a:noAutofit/>
          </a:bodyPr>
          <a:lstStyle>
            <a:lvl1pPr marL="0" indent="0" algn="l">
              <a:buNone/>
              <a:defRPr sz="1500" b="0" baseline="0">
                <a:solidFill>
                  <a:srgbClr val="003249"/>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a:t>Click to edit Master text styles</a:t>
            </a:r>
          </a:p>
        </p:txBody>
      </p:sp>
    </p:spTree>
    <p:extLst>
      <p:ext uri="{BB962C8B-B14F-4D97-AF65-F5344CB8AC3E}">
        <p14:creationId xmlns:p14="http://schemas.microsoft.com/office/powerpoint/2010/main" val="2535740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8">
            <a:extLst>
              <a:ext uri="{FF2B5EF4-FFF2-40B4-BE49-F238E27FC236}">
                <a16:creationId xmlns:a16="http://schemas.microsoft.com/office/drawing/2014/main" id="{9C759BF4-95BD-4497-8F73-35566BC9CAF7}"/>
              </a:ext>
            </a:extLst>
          </p:cNvPr>
          <p:cNvSpPr/>
          <p:nvPr userDrawn="1"/>
        </p:nvSpPr>
        <p:spPr>
          <a:xfrm>
            <a:off x="-2" y="0"/>
            <a:ext cx="12225339"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a:t>CLICK TO EDIT MASTER TITLE STYLE</a:t>
            </a:r>
            <a:endParaRPr lang="en-GB" noProof="0"/>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95828" cy="5328000"/>
          </a:xfrm>
        </p:spPr>
        <p:txBody>
          <a:bodyPr/>
          <a:lstStyle>
            <a:lvl1pPr>
              <a:defRPr sz="18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Text Box 38">
            <a:extLst>
              <a:ext uri="{FF2B5EF4-FFF2-40B4-BE49-F238E27FC236}">
                <a16:creationId xmlns:a16="http://schemas.microsoft.com/office/drawing/2014/main" id="{CC8E513C-B257-4001-A64F-C4F555784E6F}"/>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grpSp>
        <p:nvGrpSpPr>
          <p:cNvPr id="37" name="Group 122">
            <a:extLst>
              <a:ext uri="{FF2B5EF4-FFF2-40B4-BE49-F238E27FC236}">
                <a16:creationId xmlns:a16="http://schemas.microsoft.com/office/drawing/2014/main" id="{7A760FB0-B64B-43FB-AC0E-A475EE584F38}"/>
              </a:ext>
            </a:extLst>
          </p:cNvPr>
          <p:cNvGrpSpPr/>
          <p:nvPr userDrawn="1"/>
        </p:nvGrpSpPr>
        <p:grpSpPr>
          <a:xfrm>
            <a:off x="226800" y="6573600"/>
            <a:ext cx="9280800" cy="144000"/>
            <a:chOff x="226688" y="6572054"/>
            <a:chExt cx="9280926" cy="144132"/>
          </a:xfrm>
        </p:grpSpPr>
        <p:pic>
          <p:nvPicPr>
            <p:cNvPr id="38" name="Picture 123" descr="at.png">
              <a:extLst>
                <a:ext uri="{FF2B5EF4-FFF2-40B4-BE49-F238E27FC236}">
                  <a16:creationId xmlns:a16="http://schemas.microsoft.com/office/drawing/2014/main" id="{F2EBB9A4-D19D-4DF8-911D-A2770B803FB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6688" y="6572054"/>
              <a:ext cx="217977" cy="144114"/>
            </a:xfrm>
            <a:prstGeom prst="rect">
              <a:avLst/>
            </a:prstGeom>
            <a:ln>
              <a:noFill/>
            </a:ln>
          </p:spPr>
        </p:pic>
        <p:pic>
          <p:nvPicPr>
            <p:cNvPr id="39" name="Picture 124" descr="be.png">
              <a:extLst>
                <a:ext uri="{FF2B5EF4-FFF2-40B4-BE49-F238E27FC236}">
                  <a16:creationId xmlns:a16="http://schemas.microsoft.com/office/drawing/2014/main" id="{8A2C120C-7AB4-48D6-AF4B-3D38A6C9987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97100" y="6572054"/>
              <a:ext cx="217977" cy="144114"/>
            </a:xfrm>
            <a:prstGeom prst="rect">
              <a:avLst/>
            </a:prstGeom>
            <a:ln>
              <a:noFill/>
            </a:ln>
          </p:spPr>
        </p:pic>
        <p:pic>
          <p:nvPicPr>
            <p:cNvPr id="40" name="Picture 125" descr="ch.png">
              <a:extLst>
                <a:ext uri="{FF2B5EF4-FFF2-40B4-BE49-F238E27FC236}">
                  <a16:creationId xmlns:a16="http://schemas.microsoft.com/office/drawing/2014/main" id="{6BE12465-731D-43F6-A86F-04AFC9D5D64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652005" y="6572054"/>
              <a:ext cx="217977" cy="144114"/>
            </a:xfrm>
            <a:prstGeom prst="rect">
              <a:avLst/>
            </a:prstGeom>
            <a:ln>
              <a:noFill/>
            </a:ln>
          </p:spPr>
        </p:pic>
        <p:pic>
          <p:nvPicPr>
            <p:cNvPr id="41" name="Picture 126" descr="cz.png">
              <a:extLst>
                <a:ext uri="{FF2B5EF4-FFF2-40B4-BE49-F238E27FC236}">
                  <a16:creationId xmlns:a16="http://schemas.microsoft.com/office/drawing/2014/main" id="{F8546346-D4FB-4C19-B325-3D8410ACD49C}"/>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70446" y="6572054"/>
              <a:ext cx="217977" cy="144114"/>
            </a:xfrm>
            <a:prstGeom prst="rect">
              <a:avLst/>
            </a:prstGeom>
            <a:ln>
              <a:noFill/>
            </a:ln>
          </p:spPr>
        </p:pic>
        <p:pic>
          <p:nvPicPr>
            <p:cNvPr id="42" name="Picture 127" descr="de.png">
              <a:extLst>
                <a:ext uri="{FF2B5EF4-FFF2-40B4-BE49-F238E27FC236}">
                  <a16:creationId xmlns:a16="http://schemas.microsoft.com/office/drawing/2014/main" id="{C0A8A0DC-63BD-40F1-91F6-DC2AB9F26B63}"/>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830887" y="6572054"/>
              <a:ext cx="217977" cy="144114"/>
            </a:xfrm>
            <a:prstGeom prst="rect">
              <a:avLst/>
            </a:prstGeom>
            <a:ln>
              <a:noFill/>
            </a:ln>
          </p:spPr>
        </p:pic>
        <p:pic>
          <p:nvPicPr>
            <p:cNvPr id="43" name="Picture 128" descr="dk.png">
              <a:extLst>
                <a:ext uri="{FF2B5EF4-FFF2-40B4-BE49-F238E27FC236}">
                  <a16:creationId xmlns:a16="http://schemas.microsoft.com/office/drawing/2014/main" id="{BA419F4D-E157-4BC9-972F-F4CD1E1AC51B}"/>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340468" y="6572054"/>
              <a:ext cx="217977" cy="144114"/>
            </a:xfrm>
            <a:prstGeom prst="rect">
              <a:avLst/>
            </a:prstGeom>
            <a:ln>
              <a:noFill/>
            </a:ln>
          </p:spPr>
        </p:pic>
        <p:pic>
          <p:nvPicPr>
            <p:cNvPr id="44" name="Picture 129" descr="ee.png">
              <a:extLst>
                <a:ext uri="{FF2B5EF4-FFF2-40B4-BE49-F238E27FC236}">
                  <a16:creationId xmlns:a16="http://schemas.microsoft.com/office/drawing/2014/main" id="{3A00AED9-AE60-4A6A-8D55-4A556CDB5F67}"/>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710887" y="6572054"/>
              <a:ext cx="217977" cy="144114"/>
            </a:xfrm>
            <a:prstGeom prst="rect">
              <a:avLst/>
            </a:prstGeom>
            <a:ln>
              <a:noFill/>
            </a:ln>
          </p:spPr>
        </p:pic>
        <p:pic>
          <p:nvPicPr>
            <p:cNvPr id="45" name="Picture 130" descr="es.png">
              <a:extLst>
                <a:ext uri="{FF2B5EF4-FFF2-40B4-BE49-F238E27FC236}">
                  <a16:creationId xmlns:a16="http://schemas.microsoft.com/office/drawing/2014/main" id="{37116DDA-3254-4E20-BA5F-59D5910B34C3}"/>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909234" y="6572054"/>
              <a:ext cx="217977" cy="144114"/>
            </a:xfrm>
            <a:prstGeom prst="rect">
              <a:avLst/>
            </a:prstGeom>
            <a:ln>
              <a:noFill/>
            </a:ln>
          </p:spPr>
        </p:pic>
        <p:pic>
          <p:nvPicPr>
            <p:cNvPr id="46" name="Picture 131" descr="fi.png">
              <a:extLst>
                <a:ext uri="{FF2B5EF4-FFF2-40B4-BE49-F238E27FC236}">
                  <a16:creationId xmlns:a16="http://schemas.microsoft.com/office/drawing/2014/main" id="{00A03EF6-401F-4BE1-A197-D4E6612EC4AB}"/>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2088121" y="6572054"/>
              <a:ext cx="217977" cy="144114"/>
            </a:xfrm>
            <a:prstGeom prst="rect">
              <a:avLst/>
            </a:prstGeom>
            <a:ln>
              <a:noFill/>
            </a:ln>
          </p:spPr>
        </p:pic>
        <p:pic>
          <p:nvPicPr>
            <p:cNvPr id="47" name="Picture 132" descr="fr.png">
              <a:extLst>
                <a:ext uri="{FF2B5EF4-FFF2-40B4-BE49-F238E27FC236}">
                  <a16:creationId xmlns:a16="http://schemas.microsoft.com/office/drawing/2014/main" id="{6DB4FEEC-CC9A-4881-858F-F8477E74D300}"/>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2456978" y="6572054"/>
              <a:ext cx="217977" cy="144114"/>
            </a:xfrm>
            <a:prstGeom prst="rect">
              <a:avLst/>
            </a:prstGeom>
            <a:ln>
              <a:noFill/>
            </a:ln>
          </p:spPr>
        </p:pic>
        <p:pic>
          <p:nvPicPr>
            <p:cNvPr id="48" name="Picture 133" descr="gr.png">
              <a:extLst>
                <a:ext uri="{FF2B5EF4-FFF2-40B4-BE49-F238E27FC236}">
                  <a16:creationId xmlns:a16="http://schemas.microsoft.com/office/drawing/2014/main" id="{C84FFDB6-B1C4-409B-A516-F419ACD02F9D}"/>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3199747" y="6572054"/>
              <a:ext cx="217977" cy="144114"/>
            </a:xfrm>
            <a:prstGeom prst="rect">
              <a:avLst/>
            </a:prstGeom>
            <a:ln>
              <a:noFill/>
            </a:ln>
          </p:spPr>
        </p:pic>
        <p:pic>
          <p:nvPicPr>
            <p:cNvPr id="49" name="Picture 134" descr="hu.png">
              <a:extLst>
                <a:ext uri="{FF2B5EF4-FFF2-40B4-BE49-F238E27FC236}">
                  <a16:creationId xmlns:a16="http://schemas.microsoft.com/office/drawing/2014/main" id="{7D5B0C2E-7DFF-4CB9-A205-EFFB5A94F031}"/>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3568608" y="6572054"/>
              <a:ext cx="217977" cy="144114"/>
            </a:xfrm>
            <a:prstGeom prst="rect">
              <a:avLst/>
            </a:prstGeom>
            <a:ln>
              <a:noFill/>
            </a:ln>
          </p:spPr>
        </p:pic>
        <p:pic>
          <p:nvPicPr>
            <p:cNvPr id="50" name="Picture 135" descr="ie.png">
              <a:extLst>
                <a:ext uri="{FF2B5EF4-FFF2-40B4-BE49-F238E27FC236}">
                  <a16:creationId xmlns:a16="http://schemas.microsoft.com/office/drawing/2014/main" id="{C3A5162F-7D06-437D-8552-E6D2CBF2DDBF}"/>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3937468" y="6572054"/>
              <a:ext cx="217977" cy="144114"/>
            </a:xfrm>
            <a:prstGeom prst="rect">
              <a:avLst/>
            </a:prstGeom>
            <a:ln>
              <a:noFill/>
            </a:ln>
          </p:spPr>
        </p:pic>
        <p:pic>
          <p:nvPicPr>
            <p:cNvPr id="51" name="Picture 136" descr="it.png">
              <a:extLst>
                <a:ext uri="{FF2B5EF4-FFF2-40B4-BE49-F238E27FC236}">
                  <a16:creationId xmlns:a16="http://schemas.microsoft.com/office/drawing/2014/main" id="{275CCD43-9C15-47C8-BA34-B437C3C1C277}"/>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4306324" y="6572054"/>
              <a:ext cx="217977" cy="144114"/>
            </a:xfrm>
            <a:prstGeom prst="rect">
              <a:avLst/>
            </a:prstGeom>
            <a:ln>
              <a:noFill/>
            </a:ln>
          </p:spPr>
        </p:pic>
        <p:pic>
          <p:nvPicPr>
            <p:cNvPr id="52" name="Picture 137" descr="lu.png">
              <a:extLst>
                <a:ext uri="{FF2B5EF4-FFF2-40B4-BE49-F238E27FC236}">
                  <a16:creationId xmlns:a16="http://schemas.microsoft.com/office/drawing/2014/main" id="{F359393F-28CA-4EDA-992A-E804CE8FACF4}"/>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4676777" y="6572054"/>
              <a:ext cx="217977" cy="144114"/>
            </a:xfrm>
            <a:prstGeom prst="rect">
              <a:avLst/>
            </a:prstGeom>
            <a:ln>
              <a:noFill/>
            </a:ln>
          </p:spPr>
        </p:pic>
        <p:pic>
          <p:nvPicPr>
            <p:cNvPr id="53" name="Picture 138" descr="nl.png">
              <a:extLst>
                <a:ext uri="{FF2B5EF4-FFF2-40B4-BE49-F238E27FC236}">
                  <a16:creationId xmlns:a16="http://schemas.microsoft.com/office/drawing/2014/main" id="{5D92B26F-3154-4C98-ACF1-1687EEE5A715}"/>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5050686" y="6572054"/>
              <a:ext cx="217977" cy="144114"/>
            </a:xfrm>
            <a:prstGeom prst="rect">
              <a:avLst/>
            </a:prstGeom>
            <a:ln>
              <a:noFill/>
            </a:ln>
          </p:spPr>
        </p:pic>
        <p:pic>
          <p:nvPicPr>
            <p:cNvPr id="54" name="Picture 139" descr="no.png">
              <a:extLst>
                <a:ext uri="{FF2B5EF4-FFF2-40B4-BE49-F238E27FC236}">
                  <a16:creationId xmlns:a16="http://schemas.microsoft.com/office/drawing/2014/main" id="{74CA5676-0718-4806-9A0A-2C471266C471}"/>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5428053" y="6572054"/>
              <a:ext cx="217977" cy="144114"/>
            </a:xfrm>
            <a:prstGeom prst="rect">
              <a:avLst/>
            </a:prstGeom>
            <a:ln>
              <a:noFill/>
            </a:ln>
          </p:spPr>
        </p:pic>
        <p:pic>
          <p:nvPicPr>
            <p:cNvPr id="55" name="Picture 140" descr="pl.png">
              <a:extLst>
                <a:ext uri="{FF2B5EF4-FFF2-40B4-BE49-F238E27FC236}">
                  <a16:creationId xmlns:a16="http://schemas.microsoft.com/office/drawing/2014/main" id="{5F4BC0A9-00A3-4BE6-A9AE-B6C35F8A20A2}"/>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5795183" y="6572054"/>
              <a:ext cx="217977" cy="144114"/>
            </a:xfrm>
            <a:prstGeom prst="rect">
              <a:avLst/>
            </a:prstGeom>
            <a:ln>
              <a:noFill/>
            </a:ln>
          </p:spPr>
        </p:pic>
        <p:pic>
          <p:nvPicPr>
            <p:cNvPr id="56" name="Picture 141" descr="pt.png">
              <a:extLst>
                <a:ext uri="{FF2B5EF4-FFF2-40B4-BE49-F238E27FC236}">
                  <a16:creationId xmlns:a16="http://schemas.microsoft.com/office/drawing/2014/main" id="{5C9D937F-5231-4D7D-B953-FC671B284CB2}"/>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6167362" y="6572054"/>
              <a:ext cx="217977" cy="144114"/>
            </a:xfrm>
            <a:prstGeom prst="rect">
              <a:avLst/>
            </a:prstGeom>
            <a:ln>
              <a:noFill/>
            </a:ln>
          </p:spPr>
        </p:pic>
        <p:pic>
          <p:nvPicPr>
            <p:cNvPr id="57" name="Picture 142" descr="ro.png">
              <a:extLst>
                <a:ext uri="{FF2B5EF4-FFF2-40B4-BE49-F238E27FC236}">
                  <a16:creationId xmlns:a16="http://schemas.microsoft.com/office/drawing/2014/main" id="{707A379F-20CF-4F7A-9F7C-1ACBE1736C1D}"/>
                </a:ext>
              </a:extLst>
            </p:cNvPr>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6541270" y="6572054"/>
              <a:ext cx="217977" cy="144114"/>
            </a:xfrm>
            <a:prstGeom prst="rect">
              <a:avLst/>
            </a:prstGeom>
            <a:ln>
              <a:noFill/>
            </a:ln>
          </p:spPr>
        </p:pic>
        <p:pic>
          <p:nvPicPr>
            <p:cNvPr id="58" name="Picture 143" descr="se.png">
              <a:extLst>
                <a:ext uri="{FF2B5EF4-FFF2-40B4-BE49-F238E27FC236}">
                  <a16:creationId xmlns:a16="http://schemas.microsoft.com/office/drawing/2014/main" id="{19867D3C-CEC8-45F1-A2BE-DE1077BFA41F}"/>
                </a:ext>
              </a:extLst>
            </p:cNvPr>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7279814" y="6572054"/>
              <a:ext cx="217977" cy="144114"/>
            </a:xfrm>
            <a:prstGeom prst="rect">
              <a:avLst/>
            </a:prstGeom>
            <a:ln>
              <a:noFill/>
            </a:ln>
          </p:spPr>
        </p:pic>
        <p:pic>
          <p:nvPicPr>
            <p:cNvPr id="59" name="Picture 144" descr="uk.png">
              <a:extLst>
                <a:ext uri="{FF2B5EF4-FFF2-40B4-BE49-F238E27FC236}">
                  <a16:creationId xmlns:a16="http://schemas.microsoft.com/office/drawing/2014/main" id="{7C39E0E9-76D4-4599-83CA-822A1DDEF79E}"/>
                </a:ext>
              </a:extLst>
            </p:cNvPr>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8017552" y="6572059"/>
              <a:ext cx="217977" cy="144114"/>
            </a:xfrm>
            <a:prstGeom prst="rect">
              <a:avLst/>
            </a:prstGeom>
            <a:ln>
              <a:noFill/>
            </a:ln>
          </p:spPr>
        </p:pic>
        <p:pic>
          <p:nvPicPr>
            <p:cNvPr id="60" name="Picture 145" descr="ca.png">
              <a:extLst>
                <a:ext uri="{FF2B5EF4-FFF2-40B4-BE49-F238E27FC236}">
                  <a16:creationId xmlns:a16="http://schemas.microsoft.com/office/drawing/2014/main" id="{3DA3058B-D133-4E5A-8EA4-C490ED329188}"/>
                </a:ext>
              </a:extLst>
            </p:cNvPr>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9291614" y="6573366"/>
              <a:ext cx="216000" cy="142807"/>
            </a:xfrm>
            <a:prstGeom prst="rect">
              <a:avLst/>
            </a:prstGeom>
            <a:ln>
              <a:noFill/>
            </a:ln>
          </p:spPr>
        </p:pic>
        <p:pic>
          <p:nvPicPr>
            <p:cNvPr id="61" name="Picture 146">
              <a:extLst>
                <a:ext uri="{FF2B5EF4-FFF2-40B4-BE49-F238E27FC236}">
                  <a16:creationId xmlns:a16="http://schemas.microsoft.com/office/drawing/2014/main" id="{AD882A97-4EF6-4033-9400-0F3C09AA83FD}"/>
                </a:ext>
              </a:extLst>
            </p:cNvPr>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8555559" y="6572186"/>
              <a:ext cx="216000" cy="144000"/>
            </a:xfrm>
            <a:prstGeom prst="rect">
              <a:avLst/>
            </a:prstGeom>
          </p:spPr>
        </p:pic>
        <p:pic>
          <p:nvPicPr>
            <p:cNvPr id="62" name="Picture 147" descr="si.png">
              <a:extLst>
                <a:ext uri="{FF2B5EF4-FFF2-40B4-BE49-F238E27FC236}">
                  <a16:creationId xmlns:a16="http://schemas.microsoft.com/office/drawing/2014/main" id="{DB7B042E-E3F4-4D5C-8F73-1E671126694E}"/>
                </a:ext>
              </a:extLst>
            </p:cNvPr>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8928090" y="6572513"/>
              <a:ext cx="217284" cy="143656"/>
            </a:xfrm>
            <a:prstGeom prst="rect">
              <a:avLst/>
            </a:prstGeom>
          </p:spPr>
        </p:pic>
      </p:grpSp>
      <p:pic>
        <p:nvPicPr>
          <p:cNvPr id="6" name="Picture 5">
            <a:extLst>
              <a:ext uri="{FF2B5EF4-FFF2-40B4-BE49-F238E27FC236}">
                <a16:creationId xmlns:a16="http://schemas.microsoft.com/office/drawing/2014/main" id="{BFA3E670-4649-4E27-AD4C-76D783383024}"/>
              </a:ext>
            </a:extLst>
          </p:cNvPr>
          <p:cNvPicPr>
            <a:picLocks/>
          </p:cNvPicPr>
          <p:nvPr userDrawn="1"/>
        </p:nvPicPr>
        <p:blipFill>
          <a:blip r:embed="rId29"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cxnSp>
        <p:nvCxnSpPr>
          <p:cNvPr id="36" name="Straight Connector 35">
            <a:extLst>
              <a:ext uri="{FF2B5EF4-FFF2-40B4-BE49-F238E27FC236}">
                <a16:creationId xmlns:a16="http://schemas.microsoft.com/office/drawing/2014/main" id="{275813CB-4394-43D3-A6B9-ACE26136B241}"/>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25E3871-9DD3-4380-BBB0-9E0A8BFDF550}"/>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8715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73144F-B6DA-43DE-8986-0AB5D2CDA49C}"/>
              </a:ext>
            </a:extLst>
          </p:cNvPr>
          <p:cNvSpPr>
            <a:spLocks noGrp="1"/>
          </p:cNvSpPr>
          <p:nvPr>
            <p:ph type="title" hasCustomPrompt="1"/>
          </p:nvPr>
        </p:nvSpPr>
        <p:spPr>
          <a:xfrm>
            <a:off x="216000" y="154800"/>
            <a:ext cx="10108800" cy="565200"/>
          </a:xfrm>
        </p:spPr>
        <p:txBody>
          <a:bodyPr/>
          <a:lstStyle>
            <a:lvl1pPr algn="l">
              <a:defRPr sz="3000"/>
            </a:lvl1pPr>
          </a:lstStyle>
          <a:p>
            <a:r>
              <a:rPr lang="en-GB" noProof="0"/>
              <a:t>CLICK TO EDIT MASTER TITLE STYLE</a:t>
            </a:r>
          </a:p>
        </p:txBody>
      </p:sp>
      <p:sp>
        <p:nvSpPr>
          <p:cNvPr id="4" name="Rectangle 2">
            <a:extLst>
              <a:ext uri="{FF2B5EF4-FFF2-40B4-BE49-F238E27FC236}">
                <a16:creationId xmlns:a16="http://schemas.microsoft.com/office/drawing/2014/main" id="{B4E70818-9563-4F06-956D-FEFEF006586A}"/>
              </a:ext>
            </a:extLst>
          </p:cNvPr>
          <p:cNvSpPr>
            <a:spLocks noGrp="1" noChangeArrowheads="1"/>
          </p:cNvSpPr>
          <p:nvPr>
            <p:ph idx="1"/>
          </p:nvPr>
        </p:nvSpPr>
        <p:spPr bwMode="auto">
          <a:xfrm>
            <a:off x="218262"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6" name="Straight Connector 5">
            <a:extLst>
              <a:ext uri="{FF2B5EF4-FFF2-40B4-BE49-F238E27FC236}">
                <a16:creationId xmlns:a16="http://schemas.microsoft.com/office/drawing/2014/main" id="{861AD377-1350-4EFA-894B-5CEA5EA7AA4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652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B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4" name="Rectangle 38">
            <a:extLst>
              <a:ext uri="{FF2B5EF4-FFF2-40B4-BE49-F238E27FC236}">
                <a16:creationId xmlns:a16="http://schemas.microsoft.com/office/drawing/2014/main" id="{9C759BF4-95BD-4497-8F73-35566BC9CAF7}"/>
              </a:ext>
            </a:extLst>
          </p:cNvPr>
          <p:cNvSpPr/>
          <p:nvPr userDrawn="1"/>
        </p:nvSpPr>
        <p:spPr>
          <a:xfrm>
            <a:off x="-1" y="0"/>
            <a:ext cx="12222000"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5" name="Text Box 38">
            <a:extLst>
              <a:ext uri="{FF2B5EF4-FFF2-40B4-BE49-F238E27FC236}">
                <a16:creationId xmlns:a16="http://schemas.microsoft.com/office/drawing/2014/main" id="{7EAA3B37-8161-430C-A74C-2E26E270DE0A}"/>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grpSp>
        <p:nvGrpSpPr>
          <p:cNvPr id="38" name="Group 122">
            <a:extLst>
              <a:ext uri="{FF2B5EF4-FFF2-40B4-BE49-F238E27FC236}">
                <a16:creationId xmlns:a16="http://schemas.microsoft.com/office/drawing/2014/main" id="{AFAB0CCD-2616-4252-95B0-E25C4F20B12D}"/>
              </a:ext>
            </a:extLst>
          </p:cNvPr>
          <p:cNvGrpSpPr/>
          <p:nvPr userDrawn="1"/>
        </p:nvGrpSpPr>
        <p:grpSpPr>
          <a:xfrm>
            <a:off x="226800" y="6573600"/>
            <a:ext cx="9280800" cy="144000"/>
            <a:chOff x="226688" y="6572055"/>
            <a:chExt cx="9280921" cy="144114"/>
          </a:xfrm>
        </p:grpSpPr>
        <p:pic>
          <p:nvPicPr>
            <p:cNvPr id="39" name="Picture 123" descr="at.png">
              <a:extLst>
                <a:ext uri="{FF2B5EF4-FFF2-40B4-BE49-F238E27FC236}">
                  <a16:creationId xmlns:a16="http://schemas.microsoft.com/office/drawing/2014/main" id="{89CB5FC5-E07E-4870-BF08-798AB53CBBE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6688" y="6572055"/>
              <a:ext cx="217977" cy="144114"/>
            </a:xfrm>
            <a:prstGeom prst="rect">
              <a:avLst/>
            </a:prstGeom>
            <a:ln>
              <a:noFill/>
            </a:ln>
          </p:spPr>
        </p:pic>
        <p:pic>
          <p:nvPicPr>
            <p:cNvPr id="40" name="Picture 124" descr="be.png">
              <a:extLst>
                <a:ext uri="{FF2B5EF4-FFF2-40B4-BE49-F238E27FC236}">
                  <a16:creationId xmlns:a16="http://schemas.microsoft.com/office/drawing/2014/main" id="{B43F865A-E935-4465-8282-78974BFB49E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97100" y="6572055"/>
              <a:ext cx="217977" cy="144114"/>
            </a:xfrm>
            <a:prstGeom prst="rect">
              <a:avLst/>
            </a:prstGeom>
            <a:ln>
              <a:noFill/>
            </a:ln>
          </p:spPr>
        </p:pic>
        <p:pic>
          <p:nvPicPr>
            <p:cNvPr id="41" name="Picture 125" descr="ch.png">
              <a:extLst>
                <a:ext uri="{FF2B5EF4-FFF2-40B4-BE49-F238E27FC236}">
                  <a16:creationId xmlns:a16="http://schemas.microsoft.com/office/drawing/2014/main" id="{9A5E6969-B651-4638-BB72-0383E5BFF8DB}"/>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652002" y="6572055"/>
              <a:ext cx="217977" cy="144114"/>
            </a:xfrm>
            <a:prstGeom prst="rect">
              <a:avLst/>
            </a:prstGeom>
            <a:ln>
              <a:noFill/>
            </a:ln>
          </p:spPr>
        </p:pic>
        <p:pic>
          <p:nvPicPr>
            <p:cNvPr id="42" name="Picture 126" descr="cz.png">
              <a:extLst>
                <a:ext uri="{FF2B5EF4-FFF2-40B4-BE49-F238E27FC236}">
                  <a16:creationId xmlns:a16="http://schemas.microsoft.com/office/drawing/2014/main" id="{0125FC12-7151-41F7-9C33-9481618BA875}"/>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70446" y="6572055"/>
              <a:ext cx="217977" cy="144114"/>
            </a:xfrm>
            <a:prstGeom prst="rect">
              <a:avLst/>
            </a:prstGeom>
            <a:ln>
              <a:noFill/>
            </a:ln>
          </p:spPr>
        </p:pic>
        <p:pic>
          <p:nvPicPr>
            <p:cNvPr id="43" name="Picture 127" descr="de.png">
              <a:extLst>
                <a:ext uri="{FF2B5EF4-FFF2-40B4-BE49-F238E27FC236}">
                  <a16:creationId xmlns:a16="http://schemas.microsoft.com/office/drawing/2014/main" id="{808343FF-7A13-4CA0-A464-DDFF4A35E605}"/>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830886" y="6572055"/>
              <a:ext cx="217977" cy="144114"/>
            </a:xfrm>
            <a:prstGeom prst="rect">
              <a:avLst/>
            </a:prstGeom>
            <a:ln>
              <a:noFill/>
            </a:ln>
          </p:spPr>
        </p:pic>
        <p:pic>
          <p:nvPicPr>
            <p:cNvPr id="44" name="Picture 128" descr="dk.png">
              <a:extLst>
                <a:ext uri="{FF2B5EF4-FFF2-40B4-BE49-F238E27FC236}">
                  <a16:creationId xmlns:a16="http://schemas.microsoft.com/office/drawing/2014/main" id="{CB32897A-FA16-4F45-90EB-432A645F6B9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340468" y="6572055"/>
              <a:ext cx="217977" cy="144114"/>
            </a:xfrm>
            <a:prstGeom prst="rect">
              <a:avLst/>
            </a:prstGeom>
            <a:ln>
              <a:noFill/>
            </a:ln>
          </p:spPr>
        </p:pic>
        <p:pic>
          <p:nvPicPr>
            <p:cNvPr id="45" name="Picture 129" descr="ee.png">
              <a:extLst>
                <a:ext uri="{FF2B5EF4-FFF2-40B4-BE49-F238E27FC236}">
                  <a16:creationId xmlns:a16="http://schemas.microsoft.com/office/drawing/2014/main" id="{E5564762-E688-4CA7-88D6-3763EDEC7F5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710886" y="6572055"/>
              <a:ext cx="217977" cy="144114"/>
            </a:xfrm>
            <a:prstGeom prst="rect">
              <a:avLst/>
            </a:prstGeom>
            <a:ln>
              <a:noFill/>
            </a:ln>
          </p:spPr>
        </p:pic>
        <p:pic>
          <p:nvPicPr>
            <p:cNvPr id="46" name="Picture 130" descr="es.png">
              <a:extLst>
                <a:ext uri="{FF2B5EF4-FFF2-40B4-BE49-F238E27FC236}">
                  <a16:creationId xmlns:a16="http://schemas.microsoft.com/office/drawing/2014/main" id="{ACE91B17-6834-4A8C-8E4D-6313DF69B3EB}"/>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909231" y="6572055"/>
              <a:ext cx="217977" cy="144114"/>
            </a:xfrm>
            <a:prstGeom prst="rect">
              <a:avLst/>
            </a:prstGeom>
            <a:ln>
              <a:noFill/>
            </a:ln>
          </p:spPr>
        </p:pic>
        <p:pic>
          <p:nvPicPr>
            <p:cNvPr id="47" name="Picture 131" descr="fi.png">
              <a:extLst>
                <a:ext uri="{FF2B5EF4-FFF2-40B4-BE49-F238E27FC236}">
                  <a16:creationId xmlns:a16="http://schemas.microsoft.com/office/drawing/2014/main" id="{D3A24353-090A-4BC1-AE09-DEFA7B64DA5B}"/>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2088120" y="6572055"/>
              <a:ext cx="217977" cy="144114"/>
            </a:xfrm>
            <a:prstGeom prst="rect">
              <a:avLst/>
            </a:prstGeom>
            <a:ln>
              <a:noFill/>
            </a:ln>
          </p:spPr>
        </p:pic>
        <p:pic>
          <p:nvPicPr>
            <p:cNvPr id="48" name="Picture 132" descr="fr.png">
              <a:extLst>
                <a:ext uri="{FF2B5EF4-FFF2-40B4-BE49-F238E27FC236}">
                  <a16:creationId xmlns:a16="http://schemas.microsoft.com/office/drawing/2014/main" id="{14FF6451-E2D5-4B3D-ABF7-E6F45678D680}"/>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2456977" y="6572055"/>
              <a:ext cx="217977" cy="144114"/>
            </a:xfrm>
            <a:prstGeom prst="rect">
              <a:avLst/>
            </a:prstGeom>
            <a:ln>
              <a:noFill/>
            </a:ln>
          </p:spPr>
        </p:pic>
        <p:pic>
          <p:nvPicPr>
            <p:cNvPr id="49" name="Picture 133" descr="gr.png">
              <a:extLst>
                <a:ext uri="{FF2B5EF4-FFF2-40B4-BE49-F238E27FC236}">
                  <a16:creationId xmlns:a16="http://schemas.microsoft.com/office/drawing/2014/main" id="{D6B0C089-0181-4E4A-AB36-90A14AE90DA0}"/>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3199746" y="6572055"/>
              <a:ext cx="217977" cy="144114"/>
            </a:xfrm>
            <a:prstGeom prst="rect">
              <a:avLst/>
            </a:prstGeom>
            <a:ln>
              <a:noFill/>
            </a:ln>
          </p:spPr>
        </p:pic>
        <p:pic>
          <p:nvPicPr>
            <p:cNvPr id="50" name="Picture 134" descr="hu.png">
              <a:extLst>
                <a:ext uri="{FF2B5EF4-FFF2-40B4-BE49-F238E27FC236}">
                  <a16:creationId xmlns:a16="http://schemas.microsoft.com/office/drawing/2014/main" id="{AD6623B6-F074-4EB1-B9C7-564677F08255}"/>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3568607" y="6572055"/>
              <a:ext cx="217977" cy="144114"/>
            </a:xfrm>
            <a:prstGeom prst="rect">
              <a:avLst/>
            </a:prstGeom>
            <a:ln>
              <a:noFill/>
            </a:ln>
          </p:spPr>
        </p:pic>
        <p:pic>
          <p:nvPicPr>
            <p:cNvPr id="51" name="Picture 135" descr="ie.png">
              <a:extLst>
                <a:ext uri="{FF2B5EF4-FFF2-40B4-BE49-F238E27FC236}">
                  <a16:creationId xmlns:a16="http://schemas.microsoft.com/office/drawing/2014/main" id="{A0DB9FAA-84DC-45B3-8B17-A26D6A9B2CD0}"/>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3937466" y="6572055"/>
              <a:ext cx="217977" cy="144114"/>
            </a:xfrm>
            <a:prstGeom prst="rect">
              <a:avLst/>
            </a:prstGeom>
            <a:ln>
              <a:noFill/>
            </a:ln>
          </p:spPr>
        </p:pic>
        <p:pic>
          <p:nvPicPr>
            <p:cNvPr id="52" name="Picture 136" descr="it.png">
              <a:extLst>
                <a:ext uri="{FF2B5EF4-FFF2-40B4-BE49-F238E27FC236}">
                  <a16:creationId xmlns:a16="http://schemas.microsoft.com/office/drawing/2014/main" id="{35DC710C-8BE4-4C36-8696-927D3EF030A3}"/>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4306322" y="6572055"/>
              <a:ext cx="217977" cy="144114"/>
            </a:xfrm>
            <a:prstGeom prst="rect">
              <a:avLst/>
            </a:prstGeom>
            <a:ln>
              <a:noFill/>
            </a:ln>
          </p:spPr>
        </p:pic>
        <p:pic>
          <p:nvPicPr>
            <p:cNvPr id="53" name="Picture 137" descr="lu.png">
              <a:extLst>
                <a:ext uri="{FF2B5EF4-FFF2-40B4-BE49-F238E27FC236}">
                  <a16:creationId xmlns:a16="http://schemas.microsoft.com/office/drawing/2014/main" id="{FA841B02-333F-49C0-BC3B-5006204C187B}"/>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4676775" y="6572055"/>
              <a:ext cx="217977" cy="144114"/>
            </a:xfrm>
            <a:prstGeom prst="rect">
              <a:avLst/>
            </a:prstGeom>
            <a:ln>
              <a:noFill/>
            </a:ln>
          </p:spPr>
        </p:pic>
        <p:pic>
          <p:nvPicPr>
            <p:cNvPr id="54" name="Picture 138" descr="nl.png">
              <a:extLst>
                <a:ext uri="{FF2B5EF4-FFF2-40B4-BE49-F238E27FC236}">
                  <a16:creationId xmlns:a16="http://schemas.microsoft.com/office/drawing/2014/main" id="{5820EE99-1050-489A-9687-08077046EEA1}"/>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5050684" y="6572055"/>
              <a:ext cx="217977" cy="144114"/>
            </a:xfrm>
            <a:prstGeom prst="rect">
              <a:avLst/>
            </a:prstGeom>
            <a:ln>
              <a:noFill/>
            </a:ln>
          </p:spPr>
        </p:pic>
        <p:pic>
          <p:nvPicPr>
            <p:cNvPr id="55" name="Picture 139" descr="no.png">
              <a:extLst>
                <a:ext uri="{FF2B5EF4-FFF2-40B4-BE49-F238E27FC236}">
                  <a16:creationId xmlns:a16="http://schemas.microsoft.com/office/drawing/2014/main" id="{4F8EEB3E-8654-44BB-8756-B54287FE86B5}"/>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5428051" y="6572055"/>
              <a:ext cx="217977" cy="144114"/>
            </a:xfrm>
            <a:prstGeom prst="rect">
              <a:avLst/>
            </a:prstGeom>
            <a:ln>
              <a:noFill/>
            </a:ln>
          </p:spPr>
        </p:pic>
        <p:pic>
          <p:nvPicPr>
            <p:cNvPr id="56" name="Picture 140" descr="pl.png">
              <a:extLst>
                <a:ext uri="{FF2B5EF4-FFF2-40B4-BE49-F238E27FC236}">
                  <a16:creationId xmlns:a16="http://schemas.microsoft.com/office/drawing/2014/main" id="{66F346BE-8144-499E-8F81-6BE7B7057026}"/>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5795181" y="6572055"/>
              <a:ext cx="217977" cy="144114"/>
            </a:xfrm>
            <a:prstGeom prst="rect">
              <a:avLst/>
            </a:prstGeom>
            <a:ln>
              <a:noFill/>
            </a:ln>
          </p:spPr>
        </p:pic>
        <p:pic>
          <p:nvPicPr>
            <p:cNvPr id="57" name="Picture 141" descr="pt.png">
              <a:extLst>
                <a:ext uri="{FF2B5EF4-FFF2-40B4-BE49-F238E27FC236}">
                  <a16:creationId xmlns:a16="http://schemas.microsoft.com/office/drawing/2014/main" id="{60390774-B085-44C0-8128-3B2100909268}"/>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6167359" y="6572055"/>
              <a:ext cx="217977" cy="144114"/>
            </a:xfrm>
            <a:prstGeom prst="rect">
              <a:avLst/>
            </a:prstGeom>
            <a:ln>
              <a:noFill/>
            </a:ln>
          </p:spPr>
        </p:pic>
        <p:pic>
          <p:nvPicPr>
            <p:cNvPr id="58" name="Picture 142" descr="ro.png">
              <a:extLst>
                <a:ext uri="{FF2B5EF4-FFF2-40B4-BE49-F238E27FC236}">
                  <a16:creationId xmlns:a16="http://schemas.microsoft.com/office/drawing/2014/main" id="{970A111D-4938-427C-8A71-0F422B845BEC}"/>
                </a:ext>
              </a:extLst>
            </p:cNvPr>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6541267" y="6572055"/>
              <a:ext cx="217977" cy="144114"/>
            </a:xfrm>
            <a:prstGeom prst="rect">
              <a:avLst/>
            </a:prstGeom>
            <a:ln>
              <a:noFill/>
            </a:ln>
          </p:spPr>
        </p:pic>
        <p:pic>
          <p:nvPicPr>
            <p:cNvPr id="59" name="Picture 143" descr="se.png">
              <a:extLst>
                <a:ext uri="{FF2B5EF4-FFF2-40B4-BE49-F238E27FC236}">
                  <a16:creationId xmlns:a16="http://schemas.microsoft.com/office/drawing/2014/main" id="{A0BC0473-0AE0-49CD-9D08-058098161B59}"/>
                </a:ext>
              </a:extLst>
            </p:cNvPr>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7279811" y="6572055"/>
              <a:ext cx="217977" cy="144114"/>
            </a:xfrm>
            <a:prstGeom prst="rect">
              <a:avLst/>
            </a:prstGeom>
            <a:ln>
              <a:noFill/>
            </a:ln>
          </p:spPr>
        </p:pic>
        <p:pic>
          <p:nvPicPr>
            <p:cNvPr id="60" name="Picture 144" descr="uk.png">
              <a:extLst>
                <a:ext uri="{FF2B5EF4-FFF2-40B4-BE49-F238E27FC236}">
                  <a16:creationId xmlns:a16="http://schemas.microsoft.com/office/drawing/2014/main" id="{9126FF38-3070-4767-B585-617DA2A18558}"/>
                </a:ext>
              </a:extLst>
            </p:cNvPr>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8017547" y="6572055"/>
              <a:ext cx="217977" cy="144114"/>
            </a:xfrm>
            <a:prstGeom prst="rect">
              <a:avLst/>
            </a:prstGeom>
            <a:ln>
              <a:noFill/>
            </a:ln>
          </p:spPr>
        </p:pic>
        <p:pic>
          <p:nvPicPr>
            <p:cNvPr id="61" name="Picture 145" descr="ca.png">
              <a:extLst>
                <a:ext uri="{FF2B5EF4-FFF2-40B4-BE49-F238E27FC236}">
                  <a16:creationId xmlns:a16="http://schemas.microsoft.com/office/drawing/2014/main" id="{B91F32F2-636E-48AE-9367-1D1CB9064BAF}"/>
                </a:ext>
              </a:extLst>
            </p:cNvPr>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9291609" y="6573362"/>
              <a:ext cx="216000" cy="142807"/>
            </a:xfrm>
            <a:prstGeom prst="rect">
              <a:avLst/>
            </a:prstGeom>
            <a:ln>
              <a:noFill/>
            </a:ln>
          </p:spPr>
        </p:pic>
        <p:pic>
          <p:nvPicPr>
            <p:cNvPr id="62" name="Picture 146">
              <a:extLst>
                <a:ext uri="{FF2B5EF4-FFF2-40B4-BE49-F238E27FC236}">
                  <a16:creationId xmlns:a16="http://schemas.microsoft.com/office/drawing/2014/main" id="{CE261003-4D2D-402D-A16E-5B480E579EE8}"/>
                </a:ext>
              </a:extLst>
            </p:cNvPr>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8555553" y="6572169"/>
              <a:ext cx="216000" cy="144000"/>
            </a:xfrm>
            <a:prstGeom prst="rect">
              <a:avLst/>
            </a:prstGeom>
          </p:spPr>
        </p:pic>
        <p:pic>
          <p:nvPicPr>
            <p:cNvPr id="63" name="Picture 147" descr="si.png">
              <a:extLst>
                <a:ext uri="{FF2B5EF4-FFF2-40B4-BE49-F238E27FC236}">
                  <a16:creationId xmlns:a16="http://schemas.microsoft.com/office/drawing/2014/main" id="{703203ED-D2AC-4617-8D2A-E6A00CAAE72E}"/>
                </a:ext>
              </a:extLst>
            </p:cNvPr>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8928090" y="6572513"/>
              <a:ext cx="217284" cy="143656"/>
            </a:xfrm>
            <a:prstGeom prst="rect">
              <a:avLst/>
            </a:prstGeom>
          </p:spPr>
        </p:pic>
      </p:grpSp>
      <p:pic>
        <p:nvPicPr>
          <p:cNvPr id="7" name="Picture 5">
            <a:extLst>
              <a:ext uri="{FF2B5EF4-FFF2-40B4-BE49-F238E27FC236}">
                <a16:creationId xmlns:a16="http://schemas.microsoft.com/office/drawing/2014/main" id="{FB5B8AD4-80D4-4FDD-B3FE-57DDCE5E75BC}"/>
              </a:ext>
            </a:extLst>
          </p:cNvPr>
          <p:cNvPicPr>
            <a:picLocks/>
          </p:cNvPicPr>
          <p:nvPr userDrawn="1"/>
        </p:nvPicPr>
        <p:blipFill>
          <a:blip r:embed="rId29"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cxnSp>
        <p:nvCxnSpPr>
          <p:cNvPr id="36" name="Straight Connector 35">
            <a:extLst>
              <a:ext uri="{FF2B5EF4-FFF2-40B4-BE49-F238E27FC236}">
                <a16:creationId xmlns:a16="http://schemas.microsoft.com/office/drawing/2014/main" id="{E5880B0D-A6A8-4687-98E2-A96E60FA37A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49C1B0E-6D53-4CDD-9145-B0B42CF57C06}"/>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659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3">
    <p:spTree>
      <p:nvGrpSpPr>
        <p:cNvPr id="1" name=""/>
        <p:cNvGrpSpPr/>
        <p:nvPr/>
      </p:nvGrpSpPr>
      <p:grpSpPr>
        <a:xfrm>
          <a:off x="0" y="0"/>
          <a:ext cx="0" cy="0"/>
          <a:chOff x="0" y="0"/>
          <a:chExt cx="0" cy="0"/>
        </a:xfrm>
      </p:grpSpPr>
      <p:grpSp>
        <p:nvGrpSpPr>
          <p:cNvPr id="6" name="Group 37" hidden="1">
            <a:extLst>
              <a:ext uri="{FF2B5EF4-FFF2-40B4-BE49-F238E27FC236}">
                <a16:creationId xmlns:a16="http://schemas.microsoft.com/office/drawing/2014/main" id="{978F2107-068F-4327-9136-6EB3073A4403}"/>
              </a:ext>
            </a:extLst>
          </p:cNvPr>
          <p:cNvGrpSpPr/>
          <p:nvPr userDrawn="1"/>
        </p:nvGrpSpPr>
        <p:grpSpPr>
          <a:xfrm>
            <a:off x="443470" y="3456849"/>
            <a:ext cx="11852806"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31" name="Straight Connector 30">
            <a:extLst>
              <a:ext uri="{FF2B5EF4-FFF2-40B4-BE49-F238E27FC236}">
                <a16:creationId xmlns:a16="http://schemas.microsoft.com/office/drawing/2014/main" id="{D47A283E-2E94-448F-92E5-2474B2498001}"/>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27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D3CCAE-5E68-40B7-96F4-1867CB3C210D}"/>
              </a:ext>
            </a:extLst>
          </p:cNvPr>
          <p:cNvSpPr>
            <a:spLocks noGrp="1"/>
          </p:cNvSpPr>
          <p:nvPr>
            <p:ph type="title" hasCustomPrompt="1"/>
          </p:nvPr>
        </p:nvSpPr>
        <p:spPr/>
        <p:txBody>
          <a:bodyPr/>
          <a:lstStyle/>
          <a:p>
            <a:r>
              <a:rPr lang="en-GB" altLang="en-US" noProof="0"/>
              <a:t>CLICK TO EDIT MASTER TITLE STYLE</a:t>
            </a:r>
            <a:endParaRPr lang="en-GB" noProof="0"/>
          </a:p>
        </p:txBody>
      </p:sp>
      <p:graphicFrame>
        <p:nvGraphicFramePr>
          <p:cNvPr id="3" name="Chart 62">
            <a:extLst>
              <a:ext uri="{FF2B5EF4-FFF2-40B4-BE49-F238E27FC236}">
                <a16:creationId xmlns:a16="http://schemas.microsoft.com/office/drawing/2014/main" id="{F74DFCCB-83DE-47F4-9FF3-8FAEE5BF92D8}"/>
              </a:ext>
            </a:extLst>
          </p:cNvPr>
          <p:cNvGraphicFramePr/>
          <p:nvPr userDrawn="1"/>
        </p:nvGraphicFramePr>
        <p:xfrm>
          <a:off x="279036" y="1321782"/>
          <a:ext cx="11656060" cy="46238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62">
            <a:extLst>
              <a:ext uri="{FF2B5EF4-FFF2-40B4-BE49-F238E27FC236}">
                <a16:creationId xmlns:a16="http://schemas.microsoft.com/office/drawing/2014/main" id="{1D3688BC-A29F-4FC4-A11A-398FE4188E1F}"/>
              </a:ext>
            </a:extLst>
          </p:cNvPr>
          <p:cNvGraphicFramePr/>
          <p:nvPr userDrawn="1">
            <p:extLst>
              <p:ext uri="{D42A27DB-BD31-4B8C-83A1-F6EECF244321}">
                <p14:modId xmlns:p14="http://schemas.microsoft.com/office/powerpoint/2010/main" val="1776204199"/>
              </p:ext>
            </p:extLst>
          </p:nvPr>
        </p:nvGraphicFramePr>
        <p:xfrm>
          <a:off x="278274" y="1348840"/>
          <a:ext cx="11624275" cy="4718559"/>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2D8F5593-453E-4297-89C3-AF572A2F008F}"/>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18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300"/>
                                        <p:tgtEl>
                                          <p:spTgt spid="6">
                                            <p:graphicEl>
                                              <a:chart seriesIdx="-3" categoryIdx="-3" bldStep="gridLegend"/>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down)">
                                      <p:cBhvr>
                                        <p:cTn id="15" dur="300"/>
                                        <p:tgtEl>
                                          <p:spTgt spid="6">
                                            <p:graphicEl>
                                              <a:chart seriesIdx="-4" categoryIdx="0"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down)">
                                      <p:cBhvr>
                                        <p:cTn id="19" dur="300"/>
                                        <p:tgtEl>
                                          <p:spTgt spid="6">
                                            <p:graphicEl>
                                              <a:chart seriesIdx="-4" categoryIdx="1"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ipe(down)">
                                      <p:cBhvr>
                                        <p:cTn id="23" dur="300"/>
                                        <p:tgtEl>
                                          <p:spTgt spid="6">
                                            <p:graphicEl>
                                              <a:chart seriesIdx="-4" categoryIdx="2"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wipe(down)">
                                      <p:cBhvr>
                                        <p:cTn id="27" dur="300"/>
                                        <p:tgtEl>
                                          <p:spTgt spid="6">
                                            <p:graphicEl>
                                              <a:chart seriesIdx="-4" categoryIdx="3"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6">
                                            <p:graphicEl>
                                              <a:chart seriesIdx="-4" categoryIdx="4" bldStep="category"/>
                                            </p:graphicEl>
                                          </p:spTgt>
                                        </p:tgtEl>
                                        <p:attrNameLst>
                                          <p:attrName>style.visibility</p:attrName>
                                        </p:attrNameLst>
                                      </p:cBhvr>
                                      <p:to>
                                        <p:strVal val="visible"/>
                                      </p:to>
                                    </p:set>
                                    <p:animEffect transition="in" filter="wipe(down)">
                                      <p:cBhvr>
                                        <p:cTn id="31" dur="300"/>
                                        <p:tgtEl>
                                          <p:spTgt spid="6">
                                            <p:graphicEl>
                                              <a:chart seriesIdx="-4" categoryIdx="4"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6">
                                            <p:graphicEl>
                                              <a:chart seriesIdx="-4" categoryIdx="5" bldStep="category"/>
                                            </p:graphicEl>
                                          </p:spTgt>
                                        </p:tgtEl>
                                        <p:attrNameLst>
                                          <p:attrName>style.visibility</p:attrName>
                                        </p:attrNameLst>
                                      </p:cBhvr>
                                      <p:to>
                                        <p:strVal val="visible"/>
                                      </p:to>
                                    </p:set>
                                    <p:animEffect transition="in" filter="wipe(down)">
                                      <p:cBhvr>
                                        <p:cTn id="35" dur="300"/>
                                        <p:tgtEl>
                                          <p:spTgt spid="6">
                                            <p:graphicEl>
                                              <a:chart seriesIdx="-4" categoryIdx="5"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6">
                                            <p:graphicEl>
                                              <a:chart seriesIdx="-4" categoryIdx="6" bldStep="category"/>
                                            </p:graphicEl>
                                          </p:spTgt>
                                        </p:tgtEl>
                                        <p:attrNameLst>
                                          <p:attrName>style.visibility</p:attrName>
                                        </p:attrNameLst>
                                      </p:cBhvr>
                                      <p:to>
                                        <p:strVal val="visible"/>
                                      </p:to>
                                    </p:set>
                                    <p:animEffect transition="in" filter="wipe(down)">
                                      <p:cBhvr>
                                        <p:cTn id="39" dur="300"/>
                                        <p:tgtEl>
                                          <p:spTgt spid="6">
                                            <p:graphicEl>
                                              <a:chart seriesIdx="-4" categoryIdx="6"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6">
                                            <p:graphicEl>
                                              <a:chart seriesIdx="-4" categoryIdx="7" bldStep="category"/>
                                            </p:graphicEl>
                                          </p:spTgt>
                                        </p:tgtEl>
                                        <p:attrNameLst>
                                          <p:attrName>style.visibility</p:attrName>
                                        </p:attrNameLst>
                                      </p:cBhvr>
                                      <p:to>
                                        <p:strVal val="visible"/>
                                      </p:to>
                                    </p:set>
                                    <p:animEffect transition="in" filter="wipe(down)">
                                      <p:cBhvr>
                                        <p:cTn id="43" dur="300"/>
                                        <p:tgtEl>
                                          <p:spTgt spid="6">
                                            <p:graphicEl>
                                              <a:chart seriesIdx="-4" categoryIdx="7"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6">
                                            <p:graphicEl>
                                              <a:chart seriesIdx="-4" categoryIdx="8" bldStep="category"/>
                                            </p:graphicEl>
                                          </p:spTgt>
                                        </p:tgtEl>
                                        <p:attrNameLst>
                                          <p:attrName>style.visibility</p:attrName>
                                        </p:attrNameLst>
                                      </p:cBhvr>
                                      <p:to>
                                        <p:strVal val="visible"/>
                                      </p:to>
                                    </p:set>
                                    <p:animEffect transition="in" filter="wipe(down)">
                                      <p:cBhvr>
                                        <p:cTn id="47" dur="300"/>
                                        <p:tgtEl>
                                          <p:spTgt spid="6">
                                            <p:graphicEl>
                                              <a:chart seriesIdx="-4" categoryIdx="8"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6">
                                            <p:graphicEl>
                                              <a:chart seriesIdx="-4" categoryIdx="9" bldStep="category"/>
                                            </p:graphicEl>
                                          </p:spTgt>
                                        </p:tgtEl>
                                        <p:attrNameLst>
                                          <p:attrName>style.visibility</p:attrName>
                                        </p:attrNameLst>
                                      </p:cBhvr>
                                      <p:to>
                                        <p:strVal val="visible"/>
                                      </p:to>
                                    </p:set>
                                    <p:animEffect transition="in" filter="wipe(down)">
                                      <p:cBhvr>
                                        <p:cTn id="51" dur="300"/>
                                        <p:tgtEl>
                                          <p:spTgt spid="6">
                                            <p:graphicEl>
                                              <a:chart seriesIdx="-4" categoryIdx="9"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6">
                                            <p:graphicEl>
                                              <a:chart seriesIdx="-4" categoryIdx="10" bldStep="category"/>
                                            </p:graphicEl>
                                          </p:spTgt>
                                        </p:tgtEl>
                                        <p:attrNameLst>
                                          <p:attrName>style.visibility</p:attrName>
                                        </p:attrNameLst>
                                      </p:cBhvr>
                                      <p:to>
                                        <p:strVal val="visible"/>
                                      </p:to>
                                    </p:set>
                                    <p:animEffect transition="in" filter="wipe(down)">
                                      <p:cBhvr>
                                        <p:cTn id="55" dur="300"/>
                                        <p:tgtEl>
                                          <p:spTgt spid="6">
                                            <p:graphicEl>
                                              <a:chart seriesIdx="-4" categoryIdx="10"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6">
                                            <p:graphicEl>
                                              <a:chart seriesIdx="-4" categoryIdx="11" bldStep="category"/>
                                            </p:graphicEl>
                                          </p:spTgt>
                                        </p:tgtEl>
                                        <p:attrNameLst>
                                          <p:attrName>style.visibility</p:attrName>
                                        </p:attrNameLst>
                                      </p:cBhvr>
                                      <p:to>
                                        <p:strVal val="visible"/>
                                      </p:to>
                                    </p:set>
                                    <p:animEffect transition="in" filter="wipe(down)">
                                      <p:cBhvr>
                                        <p:cTn id="59" dur="300"/>
                                        <p:tgtEl>
                                          <p:spTgt spid="6">
                                            <p:graphicEl>
                                              <a:chart seriesIdx="-4" categoryIdx="11"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6">
                                            <p:graphicEl>
                                              <a:chart seriesIdx="-4" categoryIdx="12" bldStep="category"/>
                                            </p:graphicEl>
                                          </p:spTgt>
                                        </p:tgtEl>
                                        <p:attrNameLst>
                                          <p:attrName>style.visibility</p:attrName>
                                        </p:attrNameLst>
                                      </p:cBhvr>
                                      <p:to>
                                        <p:strVal val="visible"/>
                                      </p:to>
                                    </p:set>
                                    <p:animEffect transition="in" filter="wipe(down)">
                                      <p:cBhvr>
                                        <p:cTn id="63" dur="300"/>
                                        <p:tgtEl>
                                          <p:spTgt spid="6">
                                            <p:graphicEl>
                                              <a:chart seriesIdx="-4" categoryIdx="12"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6">
                                            <p:graphicEl>
                                              <a:chart seriesIdx="-4" categoryIdx="13" bldStep="category"/>
                                            </p:graphicEl>
                                          </p:spTgt>
                                        </p:tgtEl>
                                        <p:attrNameLst>
                                          <p:attrName>style.visibility</p:attrName>
                                        </p:attrNameLst>
                                      </p:cBhvr>
                                      <p:to>
                                        <p:strVal val="visible"/>
                                      </p:to>
                                    </p:set>
                                    <p:animEffect transition="in" filter="wipe(down)">
                                      <p:cBhvr>
                                        <p:cTn id="67" dur="300"/>
                                        <p:tgtEl>
                                          <p:spTgt spid="6">
                                            <p:graphicEl>
                                              <a:chart seriesIdx="-4" categoryIdx="13"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6">
                                            <p:graphicEl>
                                              <a:chart seriesIdx="-4" categoryIdx="14" bldStep="category"/>
                                            </p:graphicEl>
                                          </p:spTgt>
                                        </p:tgtEl>
                                        <p:attrNameLst>
                                          <p:attrName>style.visibility</p:attrName>
                                        </p:attrNameLst>
                                      </p:cBhvr>
                                      <p:to>
                                        <p:strVal val="visible"/>
                                      </p:to>
                                    </p:set>
                                    <p:animEffect transition="in" filter="wipe(down)">
                                      <p:cBhvr>
                                        <p:cTn id="71" dur="300"/>
                                        <p:tgtEl>
                                          <p:spTgt spid="6">
                                            <p:graphicEl>
                                              <a:chart seriesIdx="-4" categoryIdx="14"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6">
                                            <p:graphicEl>
                                              <a:chart seriesIdx="-4" categoryIdx="15" bldStep="category"/>
                                            </p:graphicEl>
                                          </p:spTgt>
                                        </p:tgtEl>
                                        <p:attrNameLst>
                                          <p:attrName>style.visibility</p:attrName>
                                        </p:attrNameLst>
                                      </p:cBhvr>
                                      <p:to>
                                        <p:strVal val="visible"/>
                                      </p:to>
                                    </p:set>
                                    <p:animEffect transition="in" filter="wipe(down)">
                                      <p:cBhvr>
                                        <p:cTn id="75" dur="300"/>
                                        <p:tgtEl>
                                          <p:spTgt spid="6">
                                            <p:graphicEl>
                                              <a:chart seriesIdx="-4" categoryIdx="15"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6">
                                            <p:graphicEl>
                                              <a:chart seriesIdx="-4" categoryIdx="16" bldStep="category"/>
                                            </p:graphicEl>
                                          </p:spTgt>
                                        </p:tgtEl>
                                        <p:attrNameLst>
                                          <p:attrName>style.visibility</p:attrName>
                                        </p:attrNameLst>
                                      </p:cBhvr>
                                      <p:to>
                                        <p:strVal val="visible"/>
                                      </p:to>
                                    </p:set>
                                    <p:animEffect transition="in" filter="wipe(down)">
                                      <p:cBhvr>
                                        <p:cTn id="79" dur="300"/>
                                        <p:tgtEl>
                                          <p:spTgt spid="6">
                                            <p:graphicEl>
                                              <a:chart seriesIdx="-4" categoryIdx="16"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6">
                                            <p:graphicEl>
                                              <a:chart seriesIdx="-4" categoryIdx="17" bldStep="category"/>
                                            </p:graphicEl>
                                          </p:spTgt>
                                        </p:tgtEl>
                                        <p:attrNameLst>
                                          <p:attrName>style.visibility</p:attrName>
                                        </p:attrNameLst>
                                      </p:cBhvr>
                                      <p:to>
                                        <p:strVal val="visible"/>
                                      </p:to>
                                    </p:set>
                                    <p:animEffect transition="in" filter="wipe(down)">
                                      <p:cBhvr>
                                        <p:cTn id="83" dur="300"/>
                                        <p:tgtEl>
                                          <p:spTgt spid="6">
                                            <p:graphicEl>
                                              <a:chart seriesIdx="-4" categoryIdx="17"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6">
                                            <p:graphicEl>
                                              <a:chart seriesIdx="-4" categoryIdx="18" bldStep="category"/>
                                            </p:graphicEl>
                                          </p:spTgt>
                                        </p:tgtEl>
                                        <p:attrNameLst>
                                          <p:attrName>style.visibility</p:attrName>
                                        </p:attrNameLst>
                                      </p:cBhvr>
                                      <p:to>
                                        <p:strVal val="visible"/>
                                      </p:to>
                                    </p:set>
                                    <p:animEffect transition="in" filter="wipe(down)">
                                      <p:cBhvr>
                                        <p:cTn id="87" dur="300"/>
                                        <p:tgtEl>
                                          <p:spTgt spid="6">
                                            <p:graphicEl>
                                              <a:chart seriesIdx="-4" categoryIdx="18"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6">
                                            <p:graphicEl>
                                              <a:chart seriesIdx="-4" categoryIdx="19" bldStep="category"/>
                                            </p:graphicEl>
                                          </p:spTgt>
                                        </p:tgtEl>
                                        <p:attrNameLst>
                                          <p:attrName>style.visibility</p:attrName>
                                        </p:attrNameLst>
                                      </p:cBhvr>
                                      <p:to>
                                        <p:strVal val="visible"/>
                                      </p:to>
                                    </p:set>
                                    <p:animEffect transition="in" filter="wipe(down)">
                                      <p:cBhvr>
                                        <p:cTn id="91" dur="300"/>
                                        <p:tgtEl>
                                          <p:spTgt spid="6">
                                            <p:graphicEl>
                                              <a:chart seriesIdx="-4" categoryIdx="19"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6">
                                            <p:graphicEl>
                                              <a:chart seriesIdx="-4" categoryIdx="20" bldStep="category"/>
                                            </p:graphicEl>
                                          </p:spTgt>
                                        </p:tgtEl>
                                        <p:attrNameLst>
                                          <p:attrName>style.visibility</p:attrName>
                                        </p:attrNameLst>
                                      </p:cBhvr>
                                      <p:to>
                                        <p:strVal val="visible"/>
                                      </p:to>
                                    </p:set>
                                    <p:animEffect transition="in" filter="wipe(down)">
                                      <p:cBhvr>
                                        <p:cTn id="95" dur="300"/>
                                        <p:tgtEl>
                                          <p:spTgt spid="6">
                                            <p:graphicEl>
                                              <a:chart seriesIdx="-4" categoryIdx="20"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6">
                                            <p:graphicEl>
                                              <a:chart seriesIdx="-4" categoryIdx="21" bldStep="category"/>
                                            </p:graphicEl>
                                          </p:spTgt>
                                        </p:tgtEl>
                                        <p:attrNameLst>
                                          <p:attrName>style.visibility</p:attrName>
                                        </p:attrNameLst>
                                      </p:cBhvr>
                                      <p:to>
                                        <p:strVal val="visible"/>
                                      </p:to>
                                    </p:set>
                                    <p:animEffect transition="in" filter="wipe(down)">
                                      <p:cBhvr>
                                        <p:cTn id="99" dur="300"/>
                                        <p:tgtEl>
                                          <p:spTgt spid="6">
                                            <p:graphicEl>
                                              <a:chart seriesIdx="-4" categoryIdx="21"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6">
                                            <p:graphicEl>
                                              <a:chart seriesIdx="-4" categoryIdx="22" bldStep="category"/>
                                            </p:graphicEl>
                                          </p:spTgt>
                                        </p:tgtEl>
                                        <p:attrNameLst>
                                          <p:attrName>style.visibility</p:attrName>
                                        </p:attrNameLst>
                                      </p:cBhvr>
                                      <p:to>
                                        <p:strVal val="visible"/>
                                      </p:to>
                                    </p:set>
                                    <p:animEffect transition="in" filter="wipe(down)">
                                      <p:cBhvr>
                                        <p:cTn id="103" dur="300"/>
                                        <p:tgtEl>
                                          <p:spTgt spid="6">
                                            <p:graphicEl>
                                              <a:chart seriesIdx="-4" categoryIdx="22" bldStep="category"/>
                                            </p:graphicEl>
                                          </p:spTgt>
                                        </p:tgtEl>
                                      </p:cBhvr>
                                    </p:animEffect>
                                  </p:childTnLst>
                                </p:cTn>
                              </p:par>
                            </p:childTnLst>
                          </p:cTn>
                        </p:par>
                        <p:par>
                          <p:cTn id="104" fill="hold">
                            <p:stCondLst>
                              <p:cond delay="7500"/>
                            </p:stCondLst>
                            <p:childTnLst>
                              <p:par>
                                <p:cTn id="105" presetID="22" presetClass="entr" presetSubtype="4" repeatCount="0" fill="hold" grpId="0" nodeType="afterEffect">
                                  <p:stCondLst>
                                    <p:cond delay="0"/>
                                  </p:stCondLst>
                                  <p:childTnLst>
                                    <p:set>
                                      <p:cBhvr>
                                        <p:cTn id="106" dur="1" fill="hold">
                                          <p:stCondLst>
                                            <p:cond delay="0"/>
                                          </p:stCondLst>
                                        </p:cTn>
                                        <p:tgtEl>
                                          <p:spTgt spid="6">
                                            <p:graphicEl>
                                              <a:chart seriesIdx="-4" categoryIdx="23" bldStep="category"/>
                                            </p:graphicEl>
                                          </p:spTgt>
                                        </p:tgtEl>
                                        <p:attrNameLst>
                                          <p:attrName>style.visibility</p:attrName>
                                        </p:attrNameLst>
                                      </p:cBhvr>
                                      <p:to>
                                        <p:strVal val="visible"/>
                                      </p:to>
                                    </p:set>
                                    <p:animEffect transition="in" filter="wipe(down)">
                                      <p:cBhvr>
                                        <p:cTn id="107" dur="300"/>
                                        <p:tgtEl>
                                          <p:spTgt spid="6">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Graphic spid="6" grpId="0">
        <p:bldSub>
          <a:bldChart bld="category"/>
        </p:bldSub>
      </p:bldGraphic>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5">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1B31BE-8F00-4FD0-B83D-49F14B7AACC4}"/>
              </a:ext>
            </a:extLst>
          </p:cNvPr>
          <p:cNvSpPr>
            <a:spLocks noGrp="1"/>
          </p:cNvSpPr>
          <p:nvPr>
            <p:ph type="title" hasCustomPrompt="1"/>
          </p:nvPr>
        </p:nvSpPr>
        <p:spPr/>
        <p:txBody>
          <a:bodyPr/>
          <a:lstStyle/>
          <a:p>
            <a:r>
              <a:rPr lang="en-GB" altLang="en-US" noProof="0"/>
              <a:t>CLICK TO EDIT MASTER TITLE STYLE</a:t>
            </a:r>
            <a:endParaRPr lang="en-GB" noProof="0"/>
          </a:p>
        </p:txBody>
      </p:sp>
      <p:graphicFrame>
        <p:nvGraphicFramePr>
          <p:cNvPr id="3" name="Chart 62">
            <a:extLst>
              <a:ext uri="{FF2B5EF4-FFF2-40B4-BE49-F238E27FC236}">
                <a16:creationId xmlns:a16="http://schemas.microsoft.com/office/drawing/2014/main" id="{ACF06B11-18F4-4720-A183-165C1FB85F61}"/>
              </a:ext>
            </a:extLst>
          </p:cNvPr>
          <p:cNvGraphicFramePr/>
          <p:nvPr userDrawn="1">
            <p:extLst>
              <p:ext uri="{D42A27DB-BD31-4B8C-83A1-F6EECF244321}">
                <p14:modId xmlns:p14="http://schemas.microsoft.com/office/powerpoint/2010/main" val="1737926873"/>
              </p:ext>
            </p:extLst>
          </p:nvPr>
        </p:nvGraphicFramePr>
        <p:xfrm>
          <a:off x="279036" y="1219353"/>
          <a:ext cx="11656060" cy="4735687"/>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0805BBD0-4E77-4901-8F9B-5C34F6E0468A}"/>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12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wipe(down)">
                                      <p:cBhvr>
                                        <p:cTn id="11" dur="300"/>
                                        <p:tgtEl>
                                          <p:spTgt spid="3">
                                            <p:graphicEl>
                                              <a:chart seriesIdx="-4" categoryIdx="0" bldStep="category"/>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wipe(down)">
                                      <p:cBhvr>
                                        <p:cTn id="15" dur="300"/>
                                        <p:tgtEl>
                                          <p:spTgt spid="3">
                                            <p:graphicEl>
                                              <a:chart seriesIdx="-4" categoryIdx="1"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3">
                                            <p:graphicEl>
                                              <a:chart seriesIdx="-4" categoryIdx="2" bldStep="category"/>
                                            </p:graphicEl>
                                          </p:spTgt>
                                        </p:tgtEl>
                                        <p:attrNameLst>
                                          <p:attrName>style.visibility</p:attrName>
                                        </p:attrNameLst>
                                      </p:cBhvr>
                                      <p:to>
                                        <p:strVal val="visible"/>
                                      </p:to>
                                    </p:set>
                                    <p:animEffect transition="in" filter="wipe(down)">
                                      <p:cBhvr>
                                        <p:cTn id="19" dur="300"/>
                                        <p:tgtEl>
                                          <p:spTgt spid="3">
                                            <p:graphicEl>
                                              <a:chart seriesIdx="-4" categoryIdx="2"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3">
                                            <p:graphicEl>
                                              <a:chart seriesIdx="-4" categoryIdx="3" bldStep="category"/>
                                            </p:graphicEl>
                                          </p:spTgt>
                                        </p:tgtEl>
                                        <p:attrNameLst>
                                          <p:attrName>style.visibility</p:attrName>
                                        </p:attrNameLst>
                                      </p:cBhvr>
                                      <p:to>
                                        <p:strVal val="visible"/>
                                      </p:to>
                                    </p:set>
                                    <p:animEffect transition="in" filter="wipe(down)">
                                      <p:cBhvr>
                                        <p:cTn id="23" dur="300"/>
                                        <p:tgtEl>
                                          <p:spTgt spid="3">
                                            <p:graphicEl>
                                              <a:chart seriesIdx="-4" categoryIdx="3"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3">
                                            <p:graphicEl>
                                              <a:chart seriesIdx="-4" categoryIdx="4" bldStep="category"/>
                                            </p:graphicEl>
                                          </p:spTgt>
                                        </p:tgtEl>
                                        <p:attrNameLst>
                                          <p:attrName>style.visibility</p:attrName>
                                        </p:attrNameLst>
                                      </p:cBhvr>
                                      <p:to>
                                        <p:strVal val="visible"/>
                                      </p:to>
                                    </p:set>
                                    <p:animEffect transition="in" filter="wipe(down)">
                                      <p:cBhvr>
                                        <p:cTn id="27" dur="300"/>
                                        <p:tgtEl>
                                          <p:spTgt spid="3">
                                            <p:graphicEl>
                                              <a:chart seriesIdx="-4" categoryIdx="4"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3">
                                            <p:graphicEl>
                                              <a:chart seriesIdx="-4" categoryIdx="5" bldStep="category"/>
                                            </p:graphicEl>
                                          </p:spTgt>
                                        </p:tgtEl>
                                        <p:attrNameLst>
                                          <p:attrName>style.visibility</p:attrName>
                                        </p:attrNameLst>
                                      </p:cBhvr>
                                      <p:to>
                                        <p:strVal val="visible"/>
                                      </p:to>
                                    </p:set>
                                    <p:animEffect transition="in" filter="wipe(down)">
                                      <p:cBhvr>
                                        <p:cTn id="31" dur="300"/>
                                        <p:tgtEl>
                                          <p:spTgt spid="3">
                                            <p:graphicEl>
                                              <a:chart seriesIdx="-4" categoryIdx="5"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3">
                                            <p:graphicEl>
                                              <a:chart seriesIdx="-4" categoryIdx="6" bldStep="category"/>
                                            </p:graphicEl>
                                          </p:spTgt>
                                        </p:tgtEl>
                                        <p:attrNameLst>
                                          <p:attrName>style.visibility</p:attrName>
                                        </p:attrNameLst>
                                      </p:cBhvr>
                                      <p:to>
                                        <p:strVal val="visible"/>
                                      </p:to>
                                    </p:set>
                                    <p:animEffect transition="in" filter="wipe(down)">
                                      <p:cBhvr>
                                        <p:cTn id="35" dur="300"/>
                                        <p:tgtEl>
                                          <p:spTgt spid="3">
                                            <p:graphicEl>
                                              <a:chart seriesIdx="-4" categoryIdx="6"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3">
                                            <p:graphicEl>
                                              <a:chart seriesIdx="-4" categoryIdx="7" bldStep="category"/>
                                            </p:graphicEl>
                                          </p:spTgt>
                                        </p:tgtEl>
                                        <p:attrNameLst>
                                          <p:attrName>style.visibility</p:attrName>
                                        </p:attrNameLst>
                                      </p:cBhvr>
                                      <p:to>
                                        <p:strVal val="visible"/>
                                      </p:to>
                                    </p:set>
                                    <p:animEffect transition="in" filter="wipe(down)">
                                      <p:cBhvr>
                                        <p:cTn id="39" dur="300"/>
                                        <p:tgtEl>
                                          <p:spTgt spid="3">
                                            <p:graphicEl>
                                              <a:chart seriesIdx="-4" categoryIdx="7"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3">
                                            <p:graphicEl>
                                              <a:chart seriesIdx="-4" categoryIdx="8" bldStep="category"/>
                                            </p:graphicEl>
                                          </p:spTgt>
                                        </p:tgtEl>
                                        <p:attrNameLst>
                                          <p:attrName>style.visibility</p:attrName>
                                        </p:attrNameLst>
                                      </p:cBhvr>
                                      <p:to>
                                        <p:strVal val="visible"/>
                                      </p:to>
                                    </p:set>
                                    <p:animEffect transition="in" filter="wipe(down)">
                                      <p:cBhvr>
                                        <p:cTn id="43" dur="300"/>
                                        <p:tgtEl>
                                          <p:spTgt spid="3">
                                            <p:graphicEl>
                                              <a:chart seriesIdx="-4" categoryIdx="8"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3">
                                            <p:graphicEl>
                                              <a:chart seriesIdx="-4" categoryIdx="9" bldStep="category"/>
                                            </p:graphicEl>
                                          </p:spTgt>
                                        </p:tgtEl>
                                        <p:attrNameLst>
                                          <p:attrName>style.visibility</p:attrName>
                                        </p:attrNameLst>
                                      </p:cBhvr>
                                      <p:to>
                                        <p:strVal val="visible"/>
                                      </p:to>
                                    </p:set>
                                    <p:animEffect transition="in" filter="wipe(down)">
                                      <p:cBhvr>
                                        <p:cTn id="47" dur="300"/>
                                        <p:tgtEl>
                                          <p:spTgt spid="3">
                                            <p:graphicEl>
                                              <a:chart seriesIdx="-4" categoryIdx="9"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3">
                                            <p:graphicEl>
                                              <a:chart seriesIdx="-4" categoryIdx="10" bldStep="category"/>
                                            </p:graphicEl>
                                          </p:spTgt>
                                        </p:tgtEl>
                                        <p:attrNameLst>
                                          <p:attrName>style.visibility</p:attrName>
                                        </p:attrNameLst>
                                      </p:cBhvr>
                                      <p:to>
                                        <p:strVal val="visible"/>
                                      </p:to>
                                    </p:set>
                                    <p:animEffect transition="in" filter="wipe(down)">
                                      <p:cBhvr>
                                        <p:cTn id="51" dur="300"/>
                                        <p:tgtEl>
                                          <p:spTgt spid="3">
                                            <p:graphicEl>
                                              <a:chart seriesIdx="-4" categoryIdx="10"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3">
                                            <p:graphicEl>
                                              <a:chart seriesIdx="-4" categoryIdx="11" bldStep="category"/>
                                            </p:graphicEl>
                                          </p:spTgt>
                                        </p:tgtEl>
                                        <p:attrNameLst>
                                          <p:attrName>style.visibility</p:attrName>
                                        </p:attrNameLst>
                                      </p:cBhvr>
                                      <p:to>
                                        <p:strVal val="visible"/>
                                      </p:to>
                                    </p:set>
                                    <p:animEffect transition="in" filter="wipe(down)">
                                      <p:cBhvr>
                                        <p:cTn id="55" dur="300"/>
                                        <p:tgtEl>
                                          <p:spTgt spid="3">
                                            <p:graphicEl>
                                              <a:chart seriesIdx="-4" categoryIdx="11"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3">
                                            <p:graphicEl>
                                              <a:chart seriesIdx="-4" categoryIdx="12" bldStep="category"/>
                                            </p:graphicEl>
                                          </p:spTgt>
                                        </p:tgtEl>
                                        <p:attrNameLst>
                                          <p:attrName>style.visibility</p:attrName>
                                        </p:attrNameLst>
                                      </p:cBhvr>
                                      <p:to>
                                        <p:strVal val="visible"/>
                                      </p:to>
                                    </p:set>
                                    <p:animEffect transition="in" filter="wipe(down)">
                                      <p:cBhvr>
                                        <p:cTn id="59" dur="300"/>
                                        <p:tgtEl>
                                          <p:spTgt spid="3">
                                            <p:graphicEl>
                                              <a:chart seriesIdx="-4" categoryIdx="12"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3">
                                            <p:graphicEl>
                                              <a:chart seriesIdx="-4" categoryIdx="13" bldStep="category"/>
                                            </p:graphicEl>
                                          </p:spTgt>
                                        </p:tgtEl>
                                        <p:attrNameLst>
                                          <p:attrName>style.visibility</p:attrName>
                                        </p:attrNameLst>
                                      </p:cBhvr>
                                      <p:to>
                                        <p:strVal val="visible"/>
                                      </p:to>
                                    </p:set>
                                    <p:animEffect transition="in" filter="wipe(down)">
                                      <p:cBhvr>
                                        <p:cTn id="63" dur="300"/>
                                        <p:tgtEl>
                                          <p:spTgt spid="3">
                                            <p:graphicEl>
                                              <a:chart seriesIdx="-4" categoryIdx="13"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3">
                                            <p:graphicEl>
                                              <a:chart seriesIdx="-4" categoryIdx="14" bldStep="category"/>
                                            </p:graphicEl>
                                          </p:spTgt>
                                        </p:tgtEl>
                                        <p:attrNameLst>
                                          <p:attrName>style.visibility</p:attrName>
                                        </p:attrNameLst>
                                      </p:cBhvr>
                                      <p:to>
                                        <p:strVal val="visible"/>
                                      </p:to>
                                    </p:set>
                                    <p:animEffect transition="in" filter="wipe(down)">
                                      <p:cBhvr>
                                        <p:cTn id="67" dur="300"/>
                                        <p:tgtEl>
                                          <p:spTgt spid="3">
                                            <p:graphicEl>
                                              <a:chart seriesIdx="-4" categoryIdx="14"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3">
                                            <p:graphicEl>
                                              <a:chart seriesIdx="-4" categoryIdx="15" bldStep="category"/>
                                            </p:graphicEl>
                                          </p:spTgt>
                                        </p:tgtEl>
                                        <p:attrNameLst>
                                          <p:attrName>style.visibility</p:attrName>
                                        </p:attrNameLst>
                                      </p:cBhvr>
                                      <p:to>
                                        <p:strVal val="visible"/>
                                      </p:to>
                                    </p:set>
                                    <p:animEffect transition="in" filter="wipe(down)">
                                      <p:cBhvr>
                                        <p:cTn id="71" dur="300"/>
                                        <p:tgtEl>
                                          <p:spTgt spid="3">
                                            <p:graphicEl>
                                              <a:chart seriesIdx="-4" categoryIdx="15"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3">
                                            <p:graphicEl>
                                              <a:chart seriesIdx="-4" categoryIdx="16" bldStep="category"/>
                                            </p:graphicEl>
                                          </p:spTgt>
                                        </p:tgtEl>
                                        <p:attrNameLst>
                                          <p:attrName>style.visibility</p:attrName>
                                        </p:attrNameLst>
                                      </p:cBhvr>
                                      <p:to>
                                        <p:strVal val="visible"/>
                                      </p:to>
                                    </p:set>
                                    <p:animEffect transition="in" filter="wipe(down)">
                                      <p:cBhvr>
                                        <p:cTn id="75" dur="300"/>
                                        <p:tgtEl>
                                          <p:spTgt spid="3">
                                            <p:graphicEl>
                                              <a:chart seriesIdx="-4" categoryIdx="16"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3">
                                            <p:graphicEl>
                                              <a:chart seriesIdx="-4" categoryIdx="17" bldStep="category"/>
                                            </p:graphicEl>
                                          </p:spTgt>
                                        </p:tgtEl>
                                        <p:attrNameLst>
                                          <p:attrName>style.visibility</p:attrName>
                                        </p:attrNameLst>
                                      </p:cBhvr>
                                      <p:to>
                                        <p:strVal val="visible"/>
                                      </p:to>
                                    </p:set>
                                    <p:animEffect transition="in" filter="wipe(down)">
                                      <p:cBhvr>
                                        <p:cTn id="79" dur="300"/>
                                        <p:tgtEl>
                                          <p:spTgt spid="3">
                                            <p:graphicEl>
                                              <a:chart seriesIdx="-4" categoryIdx="17"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3">
                                            <p:graphicEl>
                                              <a:chart seriesIdx="-4" categoryIdx="18" bldStep="category"/>
                                            </p:graphicEl>
                                          </p:spTgt>
                                        </p:tgtEl>
                                        <p:attrNameLst>
                                          <p:attrName>style.visibility</p:attrName>
                                        </p:attrNameLst>
                                      </p:cBhvr>
                                      <p:to>
                                        <p:strVal val="visible"/>
                                      </p:to>
                                    </p:set>
                                    <p:animEffect transition="in" filter="wipe(down)">
                                      <p:cBhvr>
                                        <p:cTn id="83" dur="300"/>
                                        <p:tgtEl>
                                          <p:spTgt spid="3">
                                            <p:graphicEl>
                                              <a:chart seriesIdx="-4" categoryIdx="18"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3">
                                            <p:graphicEl>
                                              <a:chart seriesIdx="-4" categoryIdx="19" bldStep="category"/>
                                            </p:graphicEl>
                                          </p:spTgt>
                                        </p:tgtEl>
                                        <p:attrNameLst>
                                          <p:attrName>style.visibility</p:attrName>
                                        </p:attrNameLst>
                                      </p:cBhvr>
                                      <p:to>
                                        <p:strVal val="visible"/>
                                      </p:to>
                                    </p:set>
                                    <p:animEffect transition="in" filter="wipe(down)">
                                      <p:cBhvr>
                                        <p:cTn id="87" dur="300"/>
                                        <p:tgtEl>
                                          <p:spTgt spid="3">
                                            <p:graphicEl>
                                              <a:chart seriesIdx="-4" categoryIdx="19"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3">
                                            <p:graphicEl>
                                              <a:chart seriesIdx="-4" categoryIdx="20" bldStep="category"/>
                                            </p:graphicEl>
                                          </p:spTgt>
                                        </p:tgtEl>
                                        <p:attrNameLst>
                                          <p:attrName>style.visibility</p:attrName>
                                        </p:attrNameLst>
                                      </p:cBhvr>
                                      <p:to>
                                        <p:strVal val="visible"/>
                                      </p:to>
                                    </p:set>
                                    <p:animEffect transition="in" filter="wipe(down)">
                                      <p:cBhvr>
                                        <p:cTn id="91" dur="300"/>
                                        <p:tgtEl>
                                          <p:spTgt spid="3">
                                            <p:graphicEl>
                                              <a:chart seriesIdx="-4" categoryIdx="20"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3">
                                            <p:graphicEl>
                                              <a:chart seriesIdx="-4" categoryIdx="21" bldStep="category"/>
                                            </p:graphicEl>
                                          </p:spTgt>
                                        </p:tgtEl>
                                        <p:attrNameLst>
                                          <p:attrName>style.visibility</p:attrName>
                                        </p:attrNameLst>
                                      </p:cBhvr>
                                      <p:to>
                                        <p:strVal val="visible"/>
                                      </p:to>
                                    </p:set>
                                    <p:animEffect transition="in" filter="wipe(down)">
                                      <p:cBhvr>
                                        <p:cTn id="95" dur="300"/>
                                        <p:tgtEl>
                                          <p:spTgt spid="3">
                                            <p:graphicEl>
                                              <a:chart seriesIdx="-4" categoryIdx="21"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3">
                                            <p:graphicEl>
                                              <a:chart seriesIdx="-4" categoryIdx="22" bldStep="category"/>
                                            </p:graphicEl>
                                          </p:spTgt>
                                        </p:tgtEl>
                                        <p:attrNameLst>
                                          <p:attrName>style.visibility</p:attrName>
                                        </p:attrNameLst>
                                      </p:cBhvr>
                                      <p:to>
                                        <p:strVal val="visible"/>
                                      </p:to>
                                    </p:set>
                                    <p:animEffect transition="in" filter="wipe(down)">
                                      <p:cBhvr>
                                        <p:cTn id="99" dur="300"/>
                                        <p:tgtEl>
                                          <p:spTgt spid="3">
                                            <p:graphicEl>
                                              <a:chart seriesIdx="-4" categoryIdx="22"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3">
                                            <p:graphicEl>
                                              <a:chart seriesIdx="-4" categoryIdx="23" bldStep="category"/>
                                            </p:graphicEl>
                                          </p:spTgt>
                                        </p:tgtEl>
                                        <p:attrNameLst>
                                          <p:attrName>style.visibility</p:attrName>
                                        </p:attrNameLst>
                                      </p:cBhvr>
                                      <p:to>
                                        <p:strVal val="visible"/>
                                      </p:to>
                                    </p:set>
                                    <p:animEffect transition="in" filter="wipe(down)">
                                      <p:cBhvr>
                                        <p:cTn id="103" dur="300"/>
                                        <p:tgtEl>
                                          <p:spTgt spid="3">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6">
    <p:spTree>
      <p:nvGrpSpPr>
        <p:cNvPr id="1" name=""/>
        <p:cNvGrpSpPr/>
        <p:nvPr/>
      </p:nvGrpSpPr>
      <p:grpSpPr>
        <a:xfrm>
          <a:off x="0" y="0"/>
          <a:ext cx="0" cy="0"/>
          <a:chOff x="0" y="0"/>
          <a:chExt cx="0" cy="0"/>
        </a:xfrm>
      </p:grpSpPr>
      <p:grpSp>
        <p:nvGrpSpPr>
          <p:cNvPr id="4" name="Group 35">
            <a:extLst>
              <a:ext uri="{FF2B5EF4-FFF2-40B4-BE49-F238E27FC236}">
                <a16:creationId xmlns:a16="http://schemas.microsoft.com/office/drawing/2014/main" id="{F49FFC1C-3741-4844-8C3F-E4F557524424}"/>
              </a:ext>
            </a:extLst>
          </p:cNvPr>
          <p:cNvGrpSpPr/>
          <p:nvPr userDrawn="1"/>
        </p:nvGrpSpPr>
        <p:grpSpPr>
          <a:xfrm>
            <a:off x="-6583" y="-3"/>
            <a:ext cx="12302859" cy="6858003"/>
            <a:chOff x="-6566" y="-2"/>
            <a:chExt cx="12269309" cy="6858002"/>
          </a:xfrm>
        </p:grpSpPr>
        <p:sp>
          <p:nvSpPr>
            <p:cNvPr id="5" name="Rectangle 36" hidden="1">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a:p>
          </p:txBody>
        </p:sp>
        <p:grpSp>
          <p:nvGrpSpPr>
            <p:cNvPr id="6" name="Group 37" hidden="1">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235473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7">
    <p:spTree>
      <p:nvGrpSpPr>
        <p:cNvPr id="1" name=""/>
        <p:cNvGrpSpPr/>
        <p:nvPr/>
      </p:nvGrpSpPr>
      <p:grpSpPr>
        <a:xfrm>
          <a:off x="0" y="0"/>
          <a:ext cx="0" cy="0"/>
          <a:chOff x="0" y="0"/>
          <a:chExt cx="0" cy="0"/>
        </a:xfrm>
      </p:grpSpPr>
      <p:grpSp>
        <p:nvGrpSpPr>
          <p:cNvPr id="5" name="Group 35">
            <a:extLst>
              <a:ext uri="{FF2B5EF4-FFF2-40B4-BE49-F238E27FC236}">
                <a16:creationId xmlns:a16="http://schemas.microsoft.com/office/drawing/2014/main" id="{15C1165B-50AC-46F5-B945-37FE6AF1F392}"/>
              </a:ext>
            </a:extLst>
          </p:cNvPr>
          <p:cNvGrpSpPr/>
          <p:nvPr userDrawn="1"/>
        </p:nvGrpSpPr>
        <p:grpSpPr>
          <a:xfrm>
            <a:off x="-6583" y="-3"/>
            <a:ext cx="12302859" cy="6858003"/>
            <a:chOff x="-6566" y="-2"/>
            <a:chExt cx="12269309" cy="6858002"/>
          </a:xfrm>
        </p:grpSpPr>
        <p:sp>
          <p:nvSpPr>
            <p:cNvPr id="6" name="Rectangle 36" hidden="1">
              <a:extLst>
                <a:ext uri="{FF2B5EF4-FFF2-40B4-BE49-F238E27FC236}">
                  <a16:creationId xmlns:a16="http://schemas.microsoft.com/office/drawing/2014/main" id="{EA24BE63-1E38-4FA8-B27E-7568D000D456}"/>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a:p>
          </p:txBody>
        </p:sp>
        <p:grpSp>
          <p:nvGrpSpPr>
            <p:cNvPr id="7" name="Group 37" hidden="1">
              <a:extLst>
                <a:ext uri="{FF2B5EF4-FFF2-40B4-BE49-F238E27FC236}">
                  <a16:creationId xmlns:a16="http://schemas.microsoft.com/office/drawing/2014/main" id="{D4DAB8E7-6AD7-4E3B-87D7-9C92D704A0D5}"/>
                </a:ext>
              </a:extLst>
            </p:cNvPr>
            <p:cNvGrpSpPr/>
            <p:nvPr userDrawn="1"/>
          </p:nvGrpSpPr>
          <p:grpSpPr>
            <a:xfrm>
              <a:off x="442260" y="3456849"/>
              <a:ext cx="11820483" cy="2970388"/>
              <a:chOff x="442260" y="3600153"/>
              <a:chExt cx="11820483" cy="2970388"/>
            </a:xfrm>
          </p:grpSpPr>
          <p:cxnSp>
            <p:nvCxnSpPr>
              <p:cNvPr id="8" name="Straight Connector 38">
                <a:extLst>
                  <a:ext uri="{FF2B5EF4-FFF2-40B4-BE49-F238E27FC236}">
                    <a16:creationId xmlns:a16="http://schemas.microsoft.com/office/drawing/2014/main" id="{0F24E6D8-B4AC-477C-A584-BF9803AD059A}"/>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39">
                <a:extLst>
                  <a:ext uri="{FF2B5EF4-FFF2-40B4-BE49-F238E27FC236}">
                    <a16:creationId xmlns:a16="http://schemas.microsoft.com/office/drawing/2014/main" id="{2AFEE107-23D8-49B8-B87B-287A589B06A3}"/>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0">
                <a:extLst>
                  <a:ext uri="{FF2B5EF4-FFF2-40B4-BE49-F238E27FC236}">
                    <a16:creationId xmlns:a16="http://schemas.microsoft.com/office/drawing/2014/main" id="{FC46F22B-8D16-44B9-B078-5202FAD5506C}"/>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1">
                <a:extLst>
                  <a:ext uri="{FF2B5EF4-FFF2-40B4-BE49-F238E27FC236}">
                    <a16:creationId xmlns:a16="http://schemas.microsoft.com/office/drawing/2014/main" id="{84F40097-447D-4345-A231-8E06B5113DAF}"/>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2">
                <a:extLst>
                  <a:ext uri="{FF2B5EF4-FFF2-40B4-BE49-F238E27FC236}">
                    <a16:creationId xmlns:a16="http://schemas.microsoft.com/office/drawing/2014/main" id="{42254BF6-C2FE-484E-B8E5-A5FB6CAE68DA}"/>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3">
                <a:extLst>
                  <a:ext uri="{FF2B5EF4-FFF2-40B4-BE49-F238E27FC236}">
                    <a16:creationId xmlns:a16="http://schemas.microsoft.com/office/drawing/2014/main" id="{E5B7F90F-FC2C-4515-8D32-89F631EBA147}"/>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4">
                <a:extLst>
                  <a:ext uri="{FF2B5EF4-FFF2-40B4-BE49-F238E27FC236}">
                    <a16:creationId xmlns:a16="http://schemas.microsoft.com/office/drawing/2014/main" id="{E99345B2-5577-4798-8DBC-A8040E1C170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5">
                <a:extLst>
                  <a:ext uri="{FF2B5EF4-FFF2-40B4-BE49-F238E27FC236}">
                    <a16:creationId xmlns:a16="http://schemas.microsoft.com/office/drawing/2014/main" id="{F327189C-9AB2-4BE4-BEFF-13F4E1778D06}"/>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6">
                <a:extLst>
                  <a:ext uri="{FF2B5EF4-FFF2-40B4-BE49-F238E27FC236}">
                    <a16:creationId xmlns:a16="http://schemas.microsoft.com/office/drawing/2014/main" id="{7F11114A-60DF-4358-A694-BB4FEEA2A6C7}"/>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7">
                <a:extLst>
                  <a:ext uri="{FF2B5EF4-FFF2-40B4-BE49-F238E27FC236}">
                    <a16:creationId xmlns:a16="http://schemas.microsoft.com/office/drawing/2014/main" id="{A23FCE7B-565B-4C89-BB57-1638682A4280}"/>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8">
                <a:extLst>
                  <a:ext uri="{FF2B5EF4-FFF2-40B4-BE49-F238E27FC236}">
                    <a16:creationId xmlns:a16="http://schemas.microsoft.com/office/drawing/2014/main" id="{0E2613AD-9079-429A-BC7D-F00A04FEFC83}"/>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9">
                <a:extLst>
                  <a:ext uri="{FF2B5EF4-FFF2-40B4-BE49-F238E27FC236}">
                    <a16:creationId xmlns:a16="http://schemas.microsoft.com/office/drawing/2014/main" id="{D8432CDA-98D7-4A05-A0F3-EDA2D11BC74F}"/>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0">
                <a:extLst>
                  <a:ext uri="{FF2B5EF4-FFF2-40B4-BE49-F238E27FC236}">
                    <a16:creationId xmlns:a16="http://schemas.microsoft.com/office/drawing/2014/main" id="{9E761685-9937-4475-8FEE-7B969A517733}"/>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1">
                <a:extLst>
                  <a:ext uri="{FF2B5EF4-FFF2-40B4-BE49-F238E27FC236}">
                    <a16:creationId xmlns:a16="http://schemas.microsoft.com/office/drawing/2014/main" id="{504C3711-C622-42DC-9899-B3858E082F8D}"/>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2">
                <a:extLst>
                  <a:ext uri="{FF2B5EF4-FFF2-40B4-BE49-F238E27FC236}">
                    <a16:creationId xmlns:a16="http://schemas.microsoft.com/office/drawing/2014/main" id="{1A83ECB3-AA6D-4F83-A917-59F1F3CAF53A}"/>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3">
                <a:extLst>
                  <a:ext uri="{FF2B5EF4-FFF2-40B4-BE49-F238E27FC236}">
                    <a16:creationId xmlns:a16="http://schemas.microsoft.com/office/drawing/2014/main" id="{3375B322-614F-48CD-9559-DDABC5D9313C}"/>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4">
                <a:extLst>
                  <a:ext uri="{FF2B5EF4-FFF2-40B4-BE49-F238E27FC236}">
                    <a16:creationId xmlns:a16="http://schemas.microsoft.com/office/drawing/2014/main" id="{B19264DC-7279-4EAE-9B3E-6C1ADC0DB8DF}"/>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5">
                <a:extLst>
                  <a:ext uri="{FF2B5EF4-FFF2-40B4-BE49-F238E27FC236}">
                    <a16:creationId xmlns:a16="http://schemas.microsoft.com/office/drawing/2014/main" id="{785CCA65-BECC-4A15-B2F7-9CCF558B8165}"/>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6">
                <a:extLst>
                  <a:ext uri="{FF2B5EF4-FFF2-40B4-BE49-F238E27FC236}">
                    <a16:creationId xmlns:a16="http://schemas.microsoft.com/office/drawing/2014/main" id="{7CC1776D-4ADE-4C0C-965F-79108AEEF1BC}"/>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7">
                <a:extLst>
                  <a:ext uri="{FF2B5EF4-FFF2-40B4-BE49-F238E27FC236}">
                    <a16:creationId xmlns:a16="http://schemas.microsoft.com/office/drawing/2014/main" id="{B55C28CF-9862-488A-8C81-3050036A705D}"/>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8">
                <a:extLst>
                  <a:ext uri="{FF2B5EF4-FFF2-40B4-BE49-F238E27FC236}">
                    <a16:creationId xmlns:a16="http://schemas.microsoft.com/office/drawing/2014/main" id="{21D5562D-7135-49BA-B33A-8426A8A0AD75}"/>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9">
                <a:extLst>
                  <a:ext uri="{FF2B5EF4-FFF2-40B4-BE49-F238E27FC236}">
                    <a16:creationId xmlns:a16="http://schemas.microsoft.com/office/drawing/2014/main" id="{F39A28E8-9029-4984-AFC2-3FD4EEC51BA7}"/>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0">
                <a:extLst>
                  <a:ext uri="{FF2B5EF4-FFF2-40B4-BE49-F238E27FC236}">
                    <a16:creationId xmlns:a16="http://schemas.microsoft.com/office/drawing/2014/main" id="{15D4F68C-30B2-45C2-BDD1-B6EBEE511F2B}"/>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61">
                <a:extLst>
                  <a:ext uri="{FF2B5EF4-FFF2-40B4-BE49-F238E27FC236}">
                    <a16:creationId xmlns:a16="http://schemas.microsoft.com/office/drawing/2014/main" id="{051ED23E-8584-4999-8EC5-84277C9290D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94A4DDCC-9F42-4948-9645-E86435B98BA5}"/>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4" name="Content Placeholder 2">
            <a:extLst>
              <a:ext uri="{FF2B5EF4-FFF2-40B4-BE49-F238E27FC236}">
                <a16:creationId xmlns:a16="http://schemas.microsoft.com/office/drawing/2014/main" id="{E06FD5EE-114E-4722-B4F2-F97B4E5BFF1B}"/>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33" name="Straight Connector 32">
            <a:extLst>
              <a:ext uri="{FF2B5EF4-FFF2-40B4-BE49-F238E27FC236}">
                <a16:creationId xmlns:a16="http://schemas.microsoft.com/office/drawing/2014/main" id="{46A4415C-3223-40AA-9C39-316146802F95}"/>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498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8.xml"/><Relationship Id="rId5" Type="http://schemas.openxmlformats.org/officeDocument/2006/relationships/image" Target="../media/image4.emf"/><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5.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6" Type="http://schemas.openxmlformats.org/officeDocument/2006/relationships/image" Target="../media/image6.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4.emf"/><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3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42.png"/><Relationship Id="rId18" Type="http://schemas.openxmlformats.org/officeDocument/2006/relationships/image" Target="../media/image47.png"/><Relationship Id="rId26" Type="http://schemas.openxmlformats.org/officeDocument/2006/relationships/image" Target="../media/image54.png"/><Relationship Id="rId3" Type="http://schemas.openxmlformats.org/officeDocument/2006/relationships/image" Target="../media/image2.png"/><Relationship Id="rId21" Type="http://schemas.openxmlformats.org/officeDocument/2006/relationships/image" Target="../media/image50.png"/><Relationship Id="rId7" Type="http://schemas.openxmlformats.org/officeDocument/2006/relationships/image" Target="../media/image11.png"/><Relationship Id="rId12" Type="http://schemas.openxmlformats.org/officeDocument/2006/relationships/image" Target="../media/image41.png"/><Relationship Id="rId17" Type="http://schemas.openxmlformats.org/officeDocument/2006/relationships/image" Target="../media/image46.png"/><Relationship Id="rId25" Type="http://schemas.openxmlformats.org/officeDocument/2006/relationships/image" Target="../media/image29.png"/><Relationship Id="rId2" Type="http://schemas.openxmlformats.org/officeDocument/2006/relationships/theme" Target="../theme/theme4.xml"/><Relationship Id="rId16" Type="http://schemas.openxmlformats.org/officeDocument/2006/relationships/image" Target="../media/image45.png"/><Relationship Id="rId20" Type="http://schemas.openxmlformats.org/officeDocument/2006/relationships/image" Target="../media/image49.png"/><Relationship Id="rId29" Type="http://schemas.openxmlformats.org/officeDocument/2006/relationships/image" Target="../media/image57.png"/><Relationship Id="rId1" Type="http://schemas.openxmlformats.org/officeDocument/2006/relationships/slideLayout" Target="../slideLayouts/slideLayout30.xml"/><Relationship Id="rId6" Type="http://schemas.openxmlformats.org/officeDocument/2006/relationships/image" Target="../media/image39.png"/><Relationship Id="rId11" Type="http://schemas.openxmlformats.org/officeDocument/2006/relationships/image" Target="../media/image15.png"/><Relationship Id="rId24" Type="http://schemas.openxmlformats.org/officeDocument/2006/relationships/image" Target="../media/image53.png"/><Relationship Id="rId5" Type="http://schemas.openxmlformats.org/officeDocument/2006/relationships/image" Target="../media/image38.png"/><Relationship Id="rId15" Type="http://schemas.openxmlformats.org/officeDocument/2006/relationships/image" Target="../media/image44.png"/><Relationship Id="rId23" Type="http://schemas.openxmlformats.org/officeDocument/2006/relationships/image" Target="../media/image52.png"/><Relationship Id="rId28" Type="http://schemas.openxmlformats.org/officeDocument/2006/relationships/image" Target="../media/image56.png"/><Relationship Id="rId10" Type="http://schemas.openxmlformats.org/officeDocument/2006/relationships/image" Target="../media/image40.png"/><Relationship Id="rId19" Type="http://schemas.openxmlformats.org/officeDocument/2006/relationships/image" Target="../media/image48.png"/><Relationship Id="rId4" Type="http://schemas.openxmlformats.org/officeDocument/2006/relationships/image" Target="../media/image58.png"/><Relationship Id="rId9" Type="http://schemas.openxmlformats.org/officeDocument/2006/relationships/image" Target="../media/image13.png"/><Relationship Id="rId14" Type="http://schemas.openxmlformats.org/officeDocument/2006/relationships/image" Target="../media/image43.png"/><Relationship Id="rId22" Type="http://schemas.openxmlformats.org/officeDocument/2006/relationships/image" Target="../media/image51.png"/><Relationship Id="rId27" Type="http://schemas.openxmlformats.org/officeDocument/2006/relationships/image" Target="../media/image55.png"/><Relationship Id="rId30" Type="http://schemas.openxmlformats.org/officeDocument/2006/relationships/image" Target="../media/image3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53249"/>
        </a:solidFill>
        <a:effectLst/>
      </p:bgPr>
    </p:bg>
    <p:spTree>
      <p:nvGrpSpPr>
        <p:cNvPr id="1" name=""/>
        <p:cNvGrpSpPr/>
        <p:nvPr/>
      </p:nvGrpSpPr>
      <p:grpSpPr>
        <a:xfrm>
          <a:off x="0" y="0"/>
          <a:ext cx="0" cy="0"/>
          <a:chOff x="0" y="0"/>
          <a:chExt cx="0" cy="0"/>
        </a:xfrm>
      </p:grpSpPr>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p>
        </p:txBody>
      </p:sp>
      <p:pic>
        <p:nvPicPr>
          <p:cNvPr id="3" name="Picture 35" hidden="1">
            <a:extLst>
              <a:ext uri="{FF2B5EF4-FFF2-40B4-BE49-F238E27FC236}">
                <a16:creationId xmlns:a16="http://schemas.microsoft.com/office/drawing/2014/main" id="{C995CFAD-3BA1-4EC9-867D-60423D76AD7D}"/>
              </a:ext>
            </a:extLst>
          </p:cNvPr>
          <p:cNvPicPr>
            <a:picLocks noChangeAspect="1"/>
          </p:cNvPicPr>
          <p:nvPr userDrawn="1"/>
        </p:nvPicPr>
        <p:blipFill rotWithShape="1">
          <a:blip r:embed="rId19" cstate="email">
            <a:extLst>
              <a:ext uri="{28A0092B-C50C-407E-A947-70E740481C1C}">
                <a14:useLocalDpi xmlns:a14="http://schemas.microsoft.com/office/drawing/2010/main"/>
              </a:ext>
            </a:extLst>
          </a:blip>
          <a:srcRect/>
          <a:stretch/>
        </p:blipFill>
        <p:spPr>
          <a:xfrm>
            <a:off x="0" y="0"/>
            <a:ext cx="12225338" cy="6858000"/>
          </a:xfrm>
          <a:prstGeom prst="rect">
            <a:avLst/>
          </a:prstGeom>
        </p:spPr>
      </p:pic>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a:t>Click to edit Master title style</a:t>
            </a:r>
            <a:endParaRPr lang="en-GB" noProof="0"/>
          </a:p>
        </p:txBody>
      </p:sp>
      <p:pic>
        <p:nvPicPr>
          <p:cNvPr id="4" name="Picture 5">
            <a:extLst>
              <a:ext uri="{FF2B5EF4-FFF2-40B4-BE49-F238E27FC236}">
                <a16:creationId xmlns:a16="http://schemas.microsoft.com/office/drawing/2014/main" id="{5217072E-26F2-4536-B7A4-4922A861EFC0}"/>
              </a:ext>
            </a:extLst>
          </p:cNvPr>
          <p:cNvPicPr>
            <a:picLocks/>
          </p:cNvPicPr>
          <p:nvPr userDrawn="1"/>
        </p:nvPicPr>
        <p:blipFill>
          <a:blip r:embed="rId20" cstate="email">
            <a:extLst>
              <a:ext uri="{28A0092B-C50C-407E-A947-70E740481C1C}">
                <a14:useLocalDpi xmlns:a14="http://schemas.microsoft.com/office/drawing/2010/main"/>
              </a:ext>
            </a:extLst>
          </a:blip>
          <a:stretch>
            <a:fillRect/>
          </a:stretch>
        </p:blipFill>
        <p:spPr>
          <a:xfrm>
            <a:off x="9915956" y="6579015"/>
            <a:ext cx="1638000" cy="104400"/>
          </a:xfrm>
          <a:prstGeom prst="rect">
            <a:avLst/>
          </a:prstGeom>
        </p:spPr>
      </p:pic>
      <p:sp>
        <p:nvSpPr>
          <p:cNvPr id="72" name="Rectangle 2">
            <a:extLst>
              <a:ext uri="{FF2B5EF4-FFF2-40B4-BE49-F238E27FC236}">
                <a16:creationId xmlns:a16="http://schemas.microsoft.com/office/drawing/2014/main" id="{F152A04D-5063-4E95-9CB5-5C50E37A6E5E}"/>
              </a:ext>
            </a:extLst>
          </p:cNvPr>
          <p:cNvSpPr>
            <a:spLocks noGrp="1" noChangeArrowheads="1"/>
          </p:cNvSpPr>
          <p:nvPr>
            <p:ph type="body"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39" name="Text Box 34"/>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6C34021B-66EB-9E45-8BD1-64D5855A5802}"/>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38" name="Straight Connector 37">
            <a:extLst>
              <a:ext uri="{FF2B5EF4-FFF2-40B4-BE49-F238E27FC236}">
                <a16:creationId xmlns:a16="http://schemas.microsoft.com/office/drawing/2014/main" id="{EE71E5B5-6921-4FB2-A9C4-9C2A029FF0B3}"/>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73BAE80-2B9C-98AB-8AA9-39F3815DC8F5}"/>
              </a:ext>
            </a:extLst>
          </p:cNvPr>
          <p:cNvPicPr/>
          <p:nvPr userDrawn="1"/>
        </p:nvPicPr>
        <p:blipFill>
          <a:blip r:embed="rId22">
            <a:extLst>
              <a:ext uri="{28A0092B-C50C-407E-A947-70E740481C1C}">
                <a14:useLocalDpi xmlns:a14="http://schemas.microsoft.com/office/drawing/2010/main"/>
              </a:ext>
            </a:extLst>
          </a:blip>
          <a:stretch>
            <a:fillRect/>
          </a:stretch>
        </p:blipFill>
        <p:spPr>
          <a:xfrm>
            <a:off x="11344" y="6458445"/>
            <a:ext cx="9956800" cy="405130"/>
          </a:xfrm>
          <a:prstGeom prst="rect">
            <a:avLst/>
          </a:prstGeom>
        </p:spPr>
      </p:pic>
    </p:spTree>
  </p:cSld>
  <p:clrMap bg1="lt1" tx1="dk1" bg2="lt2" tx2="dk2" accent1="accent1" accent2="accent2" accent3="accent3" accent4="accent4" accent5="accent5" accent6="accent6" hlink="hlink" folHlink="folHlink"/>
  <p:sldLayoutIdLst>
    <p:sldLayoutId id="2147483929" r:id="rId1"/>
    <p:sldLayoutId id="2147483945" r:id="rId2"/>
    <p:sldLayoutId id="2147483974" r:id="rId3"/>
    <p:sldLayoutId id="2147483975" r:id="rId4"/>
    <p:sldLayoutId id="2147483973" r:id="rId5"/>
    <p:sldLayoutId id="2147483930" r:id="rId6"/>
    <p:sldLayoutId id="2147483931" r:id="rId7"/>
    <p:sldLayoutId id="2147483932" r:id="rId8"/>
    <p:sldLayoutId id="2147483933" r:id="rId9"/>
    <p:sldLayoutId id="2147483935" r:id="rId10"/>
    <p:sldLayoutId id="2147483936" r:id="rId11"/>
    <p:sldLayoutId id="2147483937" r:id="rId12"/>
    <p:sldLayoutId id="2147483938" r:id="rId13"/>
    <p:sldLayoutId id="2147483939" r:id="rId14"/>
    <p:sldLayoutId id="2147483946" r:id="rId15"/>
    <p:sldLayoutId id="2147483947" r:id="rId16"/>
    <p:sldLayoutId id="2147483977"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l" rtl="0" eaLnBrk="1" fontAlgn="base" hangingPunct="1">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122" b="1">
          <a:solidFill>
            <a:schemeClr val="bg1"/>
          </a:solidFill>
          <a:latin typeface="Verdana" pitchFamily="34" charset="0"/>
        </a:defRPr>
      </a:lvl2pPr>
      <a:lvl3pPr algn="l" rtl="0" eaLnBrk="1" fontAlgn="base" hangingPunct="1">
        <a:spcBef>
          <a:spcPct val="0"/>
        </a:spcBef>
        <a:spcAft>
          <a:spcPct val="0"/>
        </a:spcAft>
        <a:defRPr sz="2122" b="1">
          <a:solidFill>
            <a:schemeClr val="bg1"/>
          </a:solidFill>
          <a:latin typeface="Verdana" pitchFamily="34" charset="0"/>
        </a:defRPr>
      </a:lvl3pPr>
      <a:lvl4pPr algn="l" rtl="0" eaLnBrk="1" fontAlgn="base" hangingPunct="1">
        <a:spcBef>
          <a:spcPct val="0"/>
        </a:spcBef>
        <a:spcAft>
          <a:spcPct val="0"/>
        </a:spcAft>
        <a:defRPr sz="2122" b="1">
          <a:solidFill>
            <a:schemeClr val="bg1"/>
          </a:solidFill>
          <a:latin typeface="Verdana" pitchFamily="34" charset="0"/>
        </a:defRPr>
      </a:lvl4pPr>
      <a:lvl5pPr algn="l" rtl="0" eaLnBrk="1" fontAlgn="base" hangingPunct="1">
        <a:spcBef>
          <a:spcPct val="0"/>
        </a:spcBef>
        <a:spcAft>
          <a:spcPct val="0"/>
        </a:spcAft>
        <a:defRPr sz="2122" b="1">
          <a:solidFill>
            <a:schemeClr val="bg1"/>
          </a:solidFill>
          <a:latin typeface="Verdana" pitchFamily="34" charset="0"/>
        </a:defRPr>
      </a:lvl5pPr>
      <a:lvl6pPr marL="441015" algn="l" rtl="0" eaLnBrk="1" fontAlgn="base" hangingPunct="1">
        <a:spcBef>
          <a:spcPct val="0"/>
        </a:spcBef>
        <a:spcAft>
          <a:spcPct val="0"/>
        </a:spcAft>
        <a:defRPr sz="2122" b="1">
          <a:solidFill>
            <a:schemeClr val="bg1"/>
          </a:solidFill>
          <a:latin typeface="Verdana" pitchFamily="34" charset="0"/>
        </a:defRPr>
      </a:lvl6pPr>
      <a:lvl7pPr marL="882030" algn="l" rtl="0" eaLnBrk="1" fontAlgn="base" hangingPunct="1">
        <a:spcBef>
          <a:spcPct val="0"/>
        </a:spcBef>
        <a:spcAft>
          <a:spcPct val="0"/>
        </a:spcAft>
        <a:defRPr sz="2122" b="1">
          <a:solidFill>
            <a:schemeClr val="bg1"/>
          </a:solidFill>
          <a:latin typeface="Verdana" pitchFamily="34" charset="0"/>
        </a:defRPr>
      </a:lvl7pPr>
      <a:lvl8pPr marL="1323045" algn="l" rtl="0" eaLnBrk="1" fontAlgn="base" hangingPunct="1">
        <a:spcBef>
          <a:spcPct val="0"/>
        </a:spcBef>
        <a:spcAft>
          <a:spcPct val="0"/>
        </a:spcAft>
        <a:defRPr sz="2122" b="1">
          <a:solidFill>
            <a:schemeClr val="bg1"/>
          </a:solidFill>
          <a:latin typeface="Verdana" pitchFamily="34" charset="0"/>
        </a:defRPr>
      </a:lvl8pPr>
      <a:lvl9pPr marL="1764060" algn="l" rtl="0" eaLnBrk="1" fontAlgn="base" hangingPunct="1">
        <a:spcBef>
          <a:spcPct val="0"/>
        </a:spcBef>
        <a:spcAft>
          <a:spcPct val="0"/>
        </a:spcAft>
        <a:defRPr sz="2122" b="1">
          <a:solidFill>
            <a:schemeClr val="bg1"/>
          </a:solidFill>
          <a:latin typeface="Verdana" pitchFamily="34" charset="0"/>
        </a:defRPr>
      </a:lvl9pPr>
    </p:titleStyle>
    <p:bodyStyle>
      <a:lvl1pPr marL="0" indent="0" algn="l" rtl="0" eaLnBrk="1" fontAlgn="base" hangingPunct="1">
        <a:lnSpc>
          <a:spcPct val="119000"/>
        </a:lnSpc>
        <a:spcBef>
          <a:spcPct val="20000"/>
        </a:spcBef>
        <a:spcAft>
          <a:spcPct val="0"/>
        </a:spcAft>
        <a:buClr>
          <a:srgbClr val="8197A6"/>
        </a:buClr>
        <a:buFont typeface="Arial" panose="020B0604020202020204"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1pPr>
      <a:lvl2pPr marL="781326"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2pPr>
      <a:lvl3pPr marL="1357771"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3pPr>
      <a:lvl4pPr marL="1934216"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4pPr>
      <a:lvl5pPr marL="2510661"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5pPr>
      <a:lvl6pPr marL="335661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a:t>CLICK TO EDIT MASTER TITLE STYLE</a:t>
            </a:r>
            <a:endParaRPr lang="en-GB" noProof="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7" name="Picture 5">
            <a:extLst>
              <a:ext uri="{FF2B5EF4-FFF2-40B4-BE49-F238E27FC236}">
                <a16:creationId xmlns:a16="http://schemas.microsoft.com/office/drawing/2014/main" id="{109A9530-2671-487F-A9F5-FDB35D172B87}"/>
              </a:ext>
            </a:extLst>
          </p:cNvPr>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sp>
        <p:nvSpPr>
          <p:cNvPr id="3" name="Text Box 34">
            <a:extLst>
              <a:ext uri="{FF2B5EF4-FFF2-40B4-BE49-F238E27FC236}">
                <a16:creationId xmlns:a16="http://schemas.microsoft.com/office/drawing/2014/main" id="{174566EC-B884-414A-9831-F2C2C01CAF72}"/>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62" name="Picture 61">
            <a:extLst>
              <a:ext uri="{FF2B5EF4-FFF2-40B4-BE49-F238E27FC236}">
                <a16:creationId xmlns:a16="http://schemas.microsoft.com/office/drawing/2014/main" id="{68673324-7E47-2849-ABFE-CFCE924180D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65" name="Straight Connector 64">
            <a:extLst>
              <a:ext uri="{FF2B5EF4-FFF2-40B4-BE49-F238E27FC236}">
                <a16:creationId xmlns:a16="http://schemas.microsoft.com/office/drawing/2014/main" id="{B6E905FD-56C1-4FF6-A433-C72EFE86E9E9}"/>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7DA79D1-9194-1A87-EF52-B2F7C41620EE}"/>
              </a:ext>
            </a:extLst>
          </p:cNvPr>
          <p:cNvPicPr/>
          <p:nvPr userDrawn="1"/>
        </p:nvPicPr>
        <p:blipFill>
          <a:blip r:embed="rId5">
            <a:extLst>
              <a:ext uri="{28A0092B-C50C-407E-A947-70E740481C1C}">
                <a14:useLocalDpi xmlns:a14="http://schemas.microsoft.com/office/drawing/2010/main"/>
              </a:ext>
            </a:extLst>
          </a:blip>
          <a:stretch>
            <a:fillRect/>
          </a:stretch>
        </p:blipFill>
        <p:spPr>
          <a:xfrm>
            <a:off x="11344" y="6458445"/>
            <a:ext cx="9956800" cy="405130"/>
          </a:xfrm>
          <a:prstGeom prst="rect">
            <a:avLst/>
          </a:prstGeom>
        </p:spPr>
      </p:pic>
    </p:spTree>
    <p:extLst>
      <p:ext uri="{BB962C8B-B14F-4D97-AF65-F5344CB8AC3E}">
        <p14:creationId xmlns:p14="http://schemas.microsoft.com/office/powerpoint/2010/main" val="554798536"/>
      </p:ext>
    </p:extLst>
  </p:cSld>
  <p:clrMap bg1="lt1" tx1="dk1" bg2="lt2" tx2="dk2" accent1="accent1" accent2="accent2" accent3="accent3" accent4="accent4" accent5="accent5" accent6="accent6" hlink="hlink" folHlink="folHlink"/>
  <p:sldLayoutIdLst>
    <p:sldLayoutId id="2147483951"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just" rtl="0" fontAlgn="base">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a:t>CLICK TO EDIT MASTER TITLE STYLE</a:t>
            </a:r>
            <a:endParaRPr lang="en-GB" noProof="0"/>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7" name="Text Box DG">
            <a:extLst>
              <a:ext uri="{FF2B5EF4-FFF2-40B4-BE49-F238E27FC236}">
                <a16:creationId xmlns:a16="http://schemas.microsoft.com/office/drawing/2014/main" id="{041D4B4D-8C28-4798-BDA6-9AF59297F358}"/>
              </a:ext>
            </a:extLst>
          </p:cNvPr>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a:p>
        </p:txBody>
      </p:sp>
      <p:pic>
        <p:nvPicPr>
          <p:cNvPr id="6" name="Picture 37">
            <a:extLst>
              <a:ext uri="{FF2B5EF4-FFF2-40B4-BE49-F238E27FC236}">
                <a16:creationId xmlns:a16="http://schemas.microsoft.com/office/drawing/2014/main" id="{B14E059E-A27E-41E4-B3EC-84E9D24E35DB}"/>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343245" y="6585917"/>
            <a:ext cx="1636920" cy="105918"/>
          </a:xfrm>
          <a:prstGeom prst="rect">
            <a:avLst/>
          </a:prstGeom>
        </p:spPr>
      </p:pic>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p>
        </p:txBody>
      </p:sp>
      <p:sp>
        <p:nvSpPr>
          <p:cNvPr id="2" name="Text Box 34">
            <a:extLst>
              <a:ext uri="{FF2B5EF4-FFF2-40B4-BE49-F238E27FC236}">
                <a16:creationId xmlns:a16="http://schemas.microsoft.com/office/drawing/2014/main" id="{06E20340-F309-4C15-A091-9346422556E1}"/>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66" name="Picture 65"/>
          <p:cNvPicPr>
            <a:picLocks/>
          </p:cNvPicPr>
          <p:nvPr userDrawn="1"/>
        </p:nvPicPr>
        <p:blipFill>
          <a:blip r:embed="rId14" cstate="email">
            <a:extLst>
              <a:ext uri="{28A0092B-C50C-407E-A947-70E740481C1C}">
                <a14:useLocalDpi xmlns:a14="http://schemas.microsoft.com/office/drawing/2010/main"/>
              </a:ext>
            </a:extLst>
          </a:blip>
          <a:stretch>
            <a:fillRect/>
          </a:stretch>
        </p:blipFill>
        <p:spPr>
          <a:xfrm>
            <a:off x="10331489" y="-215904"/>
            <a:ext cx="2095200" cy="1314000"/>
          </a:xfrm>
          <a:prstGeom prst="rect">
            <a:avLst/>
          </a:prstGeom>
        </p:spPr>
      </p:pic>
      <p:pic>
        <p:nvPicPr>
          <p:cNvPr id="4" name="Picture 3">
            <a:extLst>
              <a:ext uri="{FF2B5EF4-FFF2-40B4-BE49-F238E27FC236}">
                <a16:creationId xmlns:a16="http://schemas.microsoft.com/office/drawing/2014/main" id="{D0185B71-470D-50D9-7741-6623358C8D4C}"/>
              </a:ext>
            </a:extLst>
          </p:cNvPr>
          <p:cNvPicPr/>
          <p:nvPr userDrawn="1"/>
        </p:nvPicPr>
        <p:blipFill>
          <a:blip r:embed="rId15">
            <a:extLst>
              <a:ext uri="{28A0092B-C50C-407E-A947-70E740481C1C}">
                <a14:useLocalDpi xmlns:a14="http://schemas.microsoft.com/office/drawing/2010/main"/>
              </a:ext>
            </a:extLst>
          </a:blip>
          <a:stretch>
            <a:fillRect/>
          </a:stretch>
        </p:blipFill>
        <p:spPr>
          <a:xfrm>
            <a:off x="11344" y="6458445"/>
            <a:ext cx="9956800" cy="405130"/>
          </a:xfrm>
          <a:prstGeom prst="rect">
            <a:avLst/>
          </a:prstGeom>
        </p:spPr>
      </p:pic>
      <p:pic>
        <p:nvPicPr>
          <p:cNvPr id="5" name="Picture 4">
            <a:extLst>
              <a:ext uri="{FF2B5EF4-FFF2-40B4-BE49-F238E27FC236}">
                <a16:creationId xmlns:a16="http://schemas.microsoft.com/office/drawing/2014/main" id="{B9A17543-A757-EFF7-B31A-6AB6263079D8}"/>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476083" y="336792"/>
            <a:ext cx="1211206" cy="206086"/>
          </a:xfrm>
          <a:prstGeom prst="rect">
            <a:avLst/>
          </a:prstGeom>
        </p:spPr>
      </p:pic>
    </p:spTree>
    <p:extLst>
      <p:ext uri="{BB962C8B-B14F-4D97-AF65-F5344CB8AC3E}">
        <p14:creationId xmlns:p14="http://schemas.microsoft.com/office/powerpoint/2010/main" val="3659391583"/>
      </p:ext>
    </p:extLst>
  </p:cSld>
  <p:clrMap bg1="lt1" tx1="dk1" bg2="lt2" tx2="dk2" accent1="accent1" accent2="accent2" accent3="accent3" accent4="accent4" accent5="accent5" accent6="accent6" hlink="hlink" folHlink="folHlink"/>
  <p:sldLayoutIdLst>
    <p:sldLayoutId id="2147483976" r:id="rId1"/>
    <p:sldLayoutId id="2147483961" r:id="rId2"/>
    <p:sldLayoutId id="2147483962" r:id="rId3"/>
    <p:sldLayoutId id="2147483963" r:id="rId4"/>
    <p:sldLayoutId id="2147483964" r:id="rId5"/>
    <p:sldLayoutId id="2147483965" r:id="rId6"/>
    <p:sldLayoutId id="2147483972" r:id="rId7"/>
    <p:sldLayoutId id="2147483966" r:id="rId8"/>
    <p:sldLayoutId id="2147483967" r:id="rId9"/>
    <p:sldLayoutId id="2147483968" r:id="rId10"/>
    <p:sldLayoutId id="214748396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just" rtl="0" fontAlgn="base">
        <a:spcBef>
          <a:spcPct val="0"/>
        </a:spcBef>
        <a:spcAft>
          <a:spcPct val="0"/>
        </a:spcAft>
        <a:defRPr lang="en-GB" sz="3000"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a:p>
        </p:txBody>
      </p:sp>
      <p:sp>
        <p:nvSpPr>
          <p:cNvPr id="10" name="Rectangle 6"/>
          <p:cNvSpPr>
            <a:spLocks noGrp="1" noChangeArrowheads="1"/>
          </p:cNvSpPr>
          <p:nvPr>
            <p:ph type="title"/>
          </p:nvPr>
        </p:nvSpPr>
        <p:spPr bwMode="auto">
          <a:xfrm>
            <a:off x="216000" y="154800"/>
            <a:ext cx="974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a:t>CLICK TO EDIT MASTER TITLE STYLE</a:t>
            </a:r>
            <a:endParaRPr lang="en-GB" noProof="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p>
        </p:txBody>
      </p:sp>
      <p:cxnSp>
        <p:nvCxnSpPr>
          <p:cNvPr id="34" name="Straight Connector 64">
            <a:extLst>
              <a:ext uri="{FF2B5EF4-FFF2-40B4-BE49-F238E27FC236}">
                <a16:creationId xmlns:a16="http://schemas.microsoft.com/office/drawing/2014/main" id="{8F972EA9-1462-4B0E-A09A-25D9F39ABE44}"/>
              </a:ext>
            </a:extLst>
          </p:cNvPr>
          <p:cNvCxnSpPr>
            <a:cxnSpLocks/>
          </p:cNvCxnSpPr>
          <p:nvPr userDrawn="1"/>
        </p:nvCxnSpPr>
        <p:spPr>
          <a:xfrm>
            <a:off x="222041" y="6411947"/>
            <a:ext cx="11768092"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 name="Picture 5">
            <a:extLst>
              <a:ext uri="{FF2B5EF4-FFF2-40B4-BE49-F238E27FC236}">
                <a16:creationId xmlns:a16="http://schemas.microsoft.com/office/drawing/2014/main" id="{5217072E-26F2-4536-B7A4-4922A861EF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1529" y="6578011"/>
            <a:ext cx="1641396" cy="113828"/>
          </a:xfrm>
          <a:prstGeom prst="rect">
            <a:avLst/>
          </a:prstGeom>
        </p:spPr>
      </p:pic>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8859"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pic>
        <p:nvPicPr>
          <p:cNvPr id="2" name="Picture 37">
            <a:extLst>
              <a:ext uri="{FF2B5EF4-FFF2-40B4-BE49-F238E27FC236}">
                <a16:creationId xmlns:a16="http://schemas.microsoft.com/office/drawing/2014/main" id="{8F688038-E69C-45A1-B9E8-668298D9477C}"/>
              </a:ext>
            </a:extLst>
          </p:cNvPr>
          <p:cNvPicPr preferRelativeResize="0">
            <a:picLocks/>
          </p:cNvPicPr>
          <p:nvPr userDrawn="1"/>
        </p:nvPicPr>
        <p:blipFill>
          <a:blip r:embed="rId4" cstate="email">
            <a:extLst>
              <a:ext uri="{28A0092B-C50C-407E-A947-70E740481C1C}">
                <a14:useLocalDpi xmlns:a14="http://schemas.microsoft.com/office/drawing/2010/main"/>
              </a:ext>
            </a:extLst>
          </a:blip>
          <a:stretch>
            <a:fillRect/>
          </a:stretch>
        </p:blipFill>
        <p:spPr>
          <a:xfrm>
            <a:off x="10342800" y="6585919"/>
            <a:ext cx="1620000" cy="105919"/>
          </a:xfrm>
          <a:prstGeom prst="rect">
            <a:avLst/>
          </a:prstGeom>
        </p:spPr>
      </p:pic>
      <p:sp>
        <p:nvSpPr>
          <p:cNvPr id="5" name="Text Box 34">
            <a:extLst>
              <a:ext uri="{FF2B5EF4-FFF2-40B4-BE49-F238E27FC236}">
                <a16:creationId xmlns:a16="http://schemas.microsoft.com/office/drawing/2014/main" id="{3DFCB740-7646-4EBC-AD20-3EBB6A01A799}"/>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grpSp>
        <p:nvGrpSpPr>
          <p:cNvPr id="38" name="Group 122">
            <a:extLst>
              <a:ext uri="{FF2B5EF4-FFF2-40B4-BE49-F238E27FC236}">
                <a16:creationId xmlns:a16="http://schemas.microsoft.com/office/drawing/2014/main" id="{8609F970-88C7-476D-82E1-1036AC8CAE2B}"/>
              </a:ext>
            </a:extLst>
          </p:cNvPr>
          <p:cNvGrpSpPr/>
          <p:nvPr userDrawn="1"/>
        </p:nvGrpSpPr>
        <p:grpSpPr>
          <a:xfrm>
            <a:off x="226688" y="6572055"/>
            <a:ext cx="9280921" cy="144114"/>
            <a:chOff x="226688" y="6572055"/>
            <a:chExt cx="9280921" cy="144114"/>
          </a:xfrm>
        </p:grpSpPr>
        <p:pic>
          <p:nvPicPr>
            <p:cNvPr id="39" name="Picture 123" descr="at.png">
              <a:extLst>
                <a:ext uri="{FF2B5EF4-FFF2-40B4-BE49-F238E27FC236}">
                  <a16:creationId xmlns:a16="http://schemas.microsoft.com/office/drawing/2014/main" id="{66E65784-FD04-4350-AD92-F0B82AB5AFC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6688" y="6572055"/>
              <a:ext cx="217977" cy="144114"/>
            </a:xfrm>
            <a:prstGeom prst="rect">
              <a:avLst/>
            </a:prstGeom>
            <a:ln>
              <a:noFill/>
            </a:ln>
          </p:spPr>
        </p:pic>
        <p:pic>
          <p:nvPicPr>
            <p:cNvPr id="40" name="Picture 124" descr="be.png">
              <a:extLst>
                <a:ext uri="{FF2B5EF4-FFF2-40B4-BE49-F238E27FC236}">
                  <a16:creationId xmlns:a16="http://schemas.microsoft.com/office/drawing/2014/main" id="{4B6CFEA0-14E9-4275-A19B-8D9F82B9C10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97100" y="6572055"/>
              <a:ext cx="217977" cy="144114"/>
            </a:xfrm>
            <a:prstGeom prst="rect">
              <a:avLst/>
            </a:prstGeom>
            <a:ln>
              <a:noFill/>
            </a:ln>
          </p:spPr>
        </p:pic>
        <p:pic>
          <p:nvPicPr>
            <p:cNvPr id="41" name="Picture 125" descr="ch.png">
              <a:extLst>
                <a:ext uri="{FF2B5EF4-FFF2-40B4-BE49-F238E27FC236}">
                  <a16:creationId xmlns:a16="http://schemas.microsoft.com/office/drawing/2014/main" id="{A8B479D1-BBCE-429F-A237-97B9A748AADB}"/>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652002" y="6572055"/>
              <a:ext cx="217977" cy="144114"/>
            </a:xfrm>
            <a:prstGeom prst="rect">
              <a:avLst/>
            </a:prstGeom>
            <a:ln>
              <a:noFill/>
            </a:ln>
          </p:spPr>
        </p:pic>
        <p:pic>
          <p:nvPicPr>
            <p:cNvPr id="42" name="Picture 126" descr="cz.png">
              <a:extLst>
                <a:ext uri="{FF2B5EF4-FFF2-40B4-BE49-F238E27FC236}">
                  <a16:creationId xmlns:a16="http://schemas.microsoft.com/office/drawing/2014/main" id="{5E12F77F-2532-4874-8B46-1F62FFD7E3B2}"/>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70446" y="6572055"/>
              <a:ext cx="217977" cy="144114"/>
            </a:xfrm>
            <a:prstGeom prst="rect">
              <a:avLst/>
            </a:prstGeom>
            <a:ln>
              <a:noFill/>
            </a:ln>
          </p:spPr>
        </p:pic>
        <p:pic>
          <p:nvPicPr>
            <p:cNvPr id="43" name="Picture 127" descr="de.png">
              <a:extLst>
                <a:ext uri="{FF2B5EF4-FFF2-40B4-BE49-F238E27FC236}">
                  <a16:creationId xmlns:a16="http://schemas.microsoft.com/office/drawing/2014/main" id="{67EB12BF-3708-4D0D-BF5B-32CA4FEDE49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2830886" y="6572055"/>
              <a:ext cx="217977" cy="144114"/>
            </a:xfrm>
            <a:prstGeom prst="rect">
              <a:avLst/>
            </a:prstGeom>
            <a:ln>
              <a:noFill/>
            </a:ln>
          </p:spPr>
        </p:pic>
        <p:pic>
          <p:nvPicPr>
            <p:cNvPr id="44" name="Picture 128" descr="dk.png">
              <a:extLst>
                <a:ext uri="{FF2B5EF4-FFF2-40B4-BE49-F238E27FC236}">
                  <a16:creationId xmlns:a16="http://schemas.microsoft.com/office/drawing/2014/main" id="{5CDBC77C-839C-409C-9C01-3DB1A5612198}"/>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340468" y="6572055"/>
              <a:ext cx="217977" cy="144114"/>
            </a:xfrm>
            <a:prstGeom prst="rect">
              <a:avLst/>
            </a:prstGeom>
            <a:ln>
              <a:noFill/>
            </a:ln>
          </p:spPr>
        </p:pic>
        <p:pic>
          <p:nvPicPr>
            <p:cNvPr id="45" name="Picture 129" descr="ee.png">
              <a:extLst>
                <a:ext uri="{FF2B5EF4-FFF2-40B4-BE49-F238E27FC236}">
                  <a16:creationId xmlns:a16="http://schemas.microsoft.com/office/drawing/2014/main" id="{6FDB66D3-AA86-405A-A1B2-BD2580AE006C}"/>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710886" y="6572055"/>
              <a:ext cx="217977" cy="144114"/>
            </a:xfrm>
            <a:prstGeom prst="rect">
              <a:avLst/>
            </a:prstGeom>
            <a:ln>
              <a:noFill/>
            </a:ln>
          </p:spPr>
        </p:pic>
        <p:pic>
          <p:nvPicPr>
            <p:cNvPr id="46" name="Picture 130" descr="es.png">
              <a:extLst>
                <a:ext uri="{FF2B5EF4-FFF2-40B4-BE49-F238E27FC236}">
                  <a16:creationId xmlns:a16="http://schemas.microsoft.com/office/drawing/2014/main" id="{658FB52F-7A6E-4ACD-830E-E0AB0142DD13}"/>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6909231" y="6572055"/>
              <a:ext cx="217977" cy="144114"/>
            </a:xfrm>
            <a:prstGeom prst="rect">
              <a:avLst/>
            </a:prstGeom>
            <a:ln>
              <a:noFill/>
            </a:ln>
          </p:spPr>
        </p:pic>
        <p:pic>
          <p:nvPicPr>
            <p:cNvPr id="47" name="Picture 131" descr="fi.png">
              <a:extLst>
                <a:ext uri="{FF2B5EF4-FFF2-40B4-BE49-F238E27FC236}">
                  <a16:creationId xmlns:a16="http://schemas.microsoft.com/office/drawing/2014/main" id="{D12C4D64-EB07-4748-9725-405FD70F16BB}"/>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2088120" y="6572055"/>
              <a:ext cx="217977" cy="144114"/>
            </a:xfrm>
            <a:prstGeom prst="rect">
              <a:avLst/>
            </a:prstGeom>
            <a:ln>
              <a:noFill/>
            </a:ln>
          </p:spPr>
        </p:pic>
        <p:pic>
          <p:nvPicPr>
            <p:cNvPr id="48" name="Picture 132" descr="fr.png">
              <a:extLst>
                <a:ext uri="{FF2B5EF4-FFF2-40B4-BE49-F238E27FC236}">
                  <a16:creationId xmlns:a16="http://schemas.microsoft.com/office/drawing/2014/main" id="{DA053B2C-CBE7-4EDF-BFE7-0C6D1DE5250C}"/>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2456977" y="6572055"/>
              <a:ext cx="217977" cy="144114"/>
            </a:xfrm>
            <a:prstGeom prst="rect">
              <a:avLst/>
            </a:prstGeom>
            <a:ln>
              <a:noFill/>
            </a:ln>
          </p:spPr>
        </p:pic>
        <p:pic>
          <p:nvPicPr>
            <p:cNvPr id="49" name="Picture 133" descr="gr.png">
              <a:extLst>
                <a:ext uri="{FF2B5EF4-FFF2-40B4-BE49-F238E27FC236}">
                  <a16:creationId xmlns:a16="http://schemas.microsoft.com/office/drawing/2014/main" id="{C9DEA4D5-EBCB-4DDF-B09A-3BA43214D25B}"/>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3199746" y="6572055"/>
              <a:ext cx="217977" cy="144114"/>
            </a:xfrm>
            <a:prstGeom prst="rect">
              <a:avLst/>
            </a:prstGeom>
            <a:ln>
              <a:noFill/>
            </a:ln>
          </p:spPr>
        </p:pic>
        <p:pic>
          <p:nvPicPr>
            <p:cNvPr id="50" name="Picture 134" descr="hu.png">
              <a:extLst>
                <a:ext uri="{FF2B5EF4-FFF2-40B4-BE49-F238E27FC236}">
                  <a16:creationId xmlns:a16="http://schemas.microsoft.com/office/drawing/2014/main" id="{C22F2D0C-B5FD-47F8-B81F-01ADFB9C0293}"/>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3568607" y="6572055"/>
              <a:ext cx="217977" cy="144114"/>
            </a:xfrm>
            <a:prstGeom prst="rect">
              <a:avLst/>
            </a:prstGeom>
            <a:ln>
              <a:noFill/>
            </a:ln>
          </p:spPr>
        </p:pic>
        <p:pic>
          <p:nvPicPr>
            <p:cNvPr id="51" name="Picture 135" descr="ie.png">
              <a:extLst>
                <a:ext uri="{FF2B5EF4-FFF2-40B4-BE49-F238E27FC236}">
                  <a16:creationId xmlns:a16="http://schemas.microsoft.com/office/drawing/2014/main" id="{80AE0363-7A39-466E-963D-165D710EE484}"/>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3937466" y="6572055"/>
              <a:ext cx="217977" cy="144114"/>
            </a:xfrm>
            <a:prstGeom prst="rect">
              <a:avLst/>
            </a:prstGeom>
            <a:ln>
              <a:noFill/>
            </a:ln>
          </p:spPr>
        </p:pic>
        <p:pic>
          <p:nvPicPr>
            <p:cNvPr id="52" name="Picture 136" descr="it.png">
              <a:extLst>
                <a:ext uri="{FF2B5EF4-FFF2-40B4-BE49-F238E27FC236}">
                  <a16:creationId xmlns:a16="http://schemas.microsoft.com/office/drawing/2014/main" id="{4DE6A983-379C-4973-A3CB-5B0B953D09F4}"/>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4306322" y="6572055"/>
              <a:ext cx="217977" cy="144114"/>
            </a:xfrm>
            <a:prstGeom prst="rect">
              <a:avLst/>
            </a:prstGeom>
            <a:ln>
              <a:noFill/>
            </a:ln>
          </p:spPr>
        </p:pic>
        <p:pic>
          <p:nvPicPr>
            <p:cNvPr id="53" name="Picture 137" descr="lu.png">
              <a:extLst>
                <a:ext uri="{FF2B5EF4-FFF2-40B4-BE49-F238E27FC236}">
                  <a16:creationId xmlns:a16="http://schemas.microsoft.com/office/drawing/2014/main" id="{323C98A7-0B95-4D26-982A-86ECF7B0CF83}"/>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4676775" y="6572055"/>
              <a:ext cx="217977" cy="144114"/>
            </a:xfrm>
            <a:prstGeom prst="rect">
              <a:avLst/>
            </a:prstGeom>
            <a:ln>
              <a:noFill/>
            </a:ln>
          </p:spPr>
        </p:pic>
        <p:pic>
          <p:nvPicPr>
            <p:cNvPr id="54" name="Picture 138" descr="nl.png">
              <a:extLst>
                <a:ext uri="{FF2B5EF4-FFF2-40B4-BE49-F238E27FC236}">
                  <a16:creationId xmlns:a16="http://schemas.microsoft.com/office/drawing/2014/main" id="{6A33FE1C-0C58-4822-B7C2-1EDD4C30EA9C}"/>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5050684" y="6572055"/>
              <a:ext cx="217977" cy="144114"/>
            </a:xfrm>
            <a:prstGeom prst="rect">
              <a:avLst/>
            </a:prstGeom>
            <a:ln>
              <a:noFill/>
            </a:ln>
          </p:spPr>
        </p:pic>
        <p:pic>
          <p:nvPicPr>
            <p:cNvPr id="55" name="Picture 139" descr="no.png">
              <a:extLst>
                <a:ext uri="{FF2B5EF4-FFF2-40B4-BE49-F238E27FC236}">
                  <a16:creationId xmlns:a16="http://schemas.microsoft.com/office/drawing/2014/main" id="{6E455369-2330-4F76-BC8C-BA1967B362A5}"/>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5428051" y="6572055"/>
              <a:ext cx="217977" cy="144114"/>
            </a:xfrm>
            <a:prstGeom prst="rect">
              <a:avLst/>
            </a:prstGeom>
            <a:ln>
              <a:noFill/>
            </a:ln>
          </p:spPr>
        </p:pic>
        <p:pic>
          <p:nvPicPr>
            <p:cNvPr id="56" name="Picture 140" descr="pl.png">
              <a:extLst>
                <a:ext uri="{FF2B5EF4-FFF2-40B4-BE49-F238E27FC236}">
                  <a16:creationId xmlns:a16="http://schemas.microsoft.com/office/drawing/2014/main" id="{2516A663-F5C1-4404-BBC7-723047CC31FC}"/>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5795181" y="6572055"/>
              <a:ext cx="217977" cy="144114"/>
            </a:xfrm>
            <a:prstGeom prst="rect">
              <a:avLst/>
            </a:prstGeom>
            <a:ln>
              <a:noFill/>
            </a:ln>
          </p:spPr>
        </p:pic>
        <p:pic>
          <p:nvPicPr>
            <p:cNvPr id="57" name="Picture 141" descr="pt.png">
              <a:extLst>
                <a:ext uri="{FF2B5EF4-FFF2-40B4-BE49-F238E27FC236}">
                  <a16:creationId xmlns:a16="http://schemas.microsoft.com/office/drawing/2014/main" id="{5C524023-EA9A-4833-A715-9DD2B9E3B2D1}"/>
                </a:ext>
              </a:extLst>
            </p:cNvPr>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6167359" y="6572055"/>
              <a:ext cx="217977" cy="144114"/>
            </a:xfrm>
            <a:prstGeom prst="rect">
              <a:avLst/>
            </a:prstGeom>
            <a:ln>
              <a:noFill/>
            </a:ln>
          </p:spPr>
        </p:pic>
        <p:pic>
          <p:nvPicPr>
            <p:cNvPr id="58" name="Picture 142" descr="ro.png">
              <a:extLst>
                <a:ext uri="{FF2B5EF4-FFF2-40B4-BE49-F238E27FC236}">
                  <a16:creationId xmlns:a16="http://schemas.microsoft.com/office/drawing/2014/main" id="{027592AF-15EA-4DAE-B030-B44A15E4B64F}"/>
                </a:ext>
              </a:extLst>
            </p:cNvPr>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6541267" y="6572055"/>
              <a:ext cx="217977" cy="144114"/>
            </a:xfrm>
            <a:prstGeom prst="rect">
              <a:avLst/>
            </a:prstGeom>
            <a:ln>
              <a:noFill/>
            </a:ln>
          </p:spPr>
        </p:pic>
        <p:pic>
          <p:nvPicPr>
            <p:cNvPr id="59" name="Picture 143" descr="se.png">
              <a:extLst>
                <a:ext uri="{FF2B5EF4-FFF2-40B4-BE49-F238E27FC236}">
                  <a16:creationId xmlns:a16="http://schemas.microsoft.com/office/drawing/2014/main" id="{B63F0418-729E-4990-B012-BF1485AC794F}"/>
                </a:ext>
              </a:extLst>
            </p:cNvPr>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7279811" y="6572055"/>
              <a:ext cx="217977" cy="144114"/>
            </a:xfrm>
            <a:prstGeom prst="rect">
              <a:avLst/>
            </a:prstGeom>
            <a:ln>
              <a:noFill/>
            </a:ln>
          </p:spPr>
        </p:pic>
        <p:pic>
          <p:nvPicPr>
            <p:cNvPr id="60" name="Picture 144" descr="uk.png">
              <a:extLst>
                <a:ext uri="{FF2B5EF4-FFF2-40B4-BE49-F238E27FC236}">
                  <a16:creationId xmlns:a16="http://schemas.microsoft.com/office/drawing/2014/main" id="{26091826-9100-48EE-8263-5F039468630E}"/>
                </a:ext>
              </a:extLst>
            </p:cNvPr>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8017547" y="6572055"/>
              <a:ext cx="217977" cy="144114"/>
            </a:xfrm>
            <a:prstGeom prst="rect">
              <a:avLst/>
            </a:prstGeom>
            <a:ln>
              <a:noFill/>
            </a:ln>
          </p:spPr>
        </p:pic>
        <p:pic>
          <p:nvPicPr>
            <p:cNvPr id="61" name="Picture 145" descr="ca.png">
              <a:extLst>
                <a:ext uri="{FF2B5EF4-FFF2-40B4-BE49-F238E27FC236}">
                  <a16:creationId xmlns:a16="http://schemas.microsoft.com/office/drawing/2014/main" id="{4D0CCBE1-06D4-4135-834C-80AE23940880}"/>
                </a:ext>
              </a:extLst>
            </p:cNvPr>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9291609" y="6573362"/>
              <a:ext cx="216000" cy="142807"/>
            </a:xfrm>
            <a:prstGeom prst="rect">
              <a:avLst/>
            </a:prstGeom>
            <a:ln>
              <a:noFill/>
            </a:ln>
          </p:spPr>
        </p:pic>
        <p:pic>
          <p:nvPicPr>
            <p:cNvPr id="62" name="Picture 146">
              <a:extLst>
                <a:ext uri="{FF2B5EF4-FFF2-40B4-BE49-F238E27FC236}">
                  <a16:creationId xmlns:a16="http://schemas.microsoft.com/office/drawing/2014/main" id="{C48A9CEE-3BC8-4751-B260-87185639B013}"/>
                </a:ext>
              </a:extLst>
            </p:cNvPr>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8555553" y="6572169"/>
              <a:ext cx="216000" cy="144000"/>
            </a:xfrm>
            <a:prstGeom prst="rect">
              <a:avLst/>
            </a:prstGeom>
          </p:spPr>
        </p:pic>
        <p:pic>
          <p:nvPicPr>
            <p:cNvPr id="89" name="Picture 147" descr="si.png">
              <a:extLst>
                <a:ext uri="{FF2B5EF4-FFF2-40B4-BE49-F238E27FC236}">
                  <a16:creationId xmlns:a16="http://schemas.microsoft.com/office/drawing/2014/main" id="{C70705EB-C62C-46C3-AA8F-F39363E49CB0}"/>
                </a:ext>
              </a:extLst>
            </p:cNvPr>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a:off x="8928090" y="6572513"/>
              <a:ext cx="217284" cy="143656"/>
            </a:xfrm>
            <a:prstGeom prst="rect">
              <a:avLst/>
            </a:prstGeom>
          </p:spPr>
        </p:pic>
      </p:grpSp>
      <p:pic>
        <p:nvPicPr>
          <p:cNvPr id="37" name="Picture 36"/>
          <p:cNvPicPr>
            <a:picLocks/>
          </p:cNvPicPr>
          <p:nvPr userDrawn="1"/>
        </p:nvPicPr>
        <p:blipFill>
          <a:blip r:embed="rId30" cstate="email">
            <a:extLst>
              <a:ext uri="{28A0092B-C50C-407E-A947-70E740481C1C}">
                <a14:useLocalDpi xmlns:a14="http://schemas.microsoft.com/office/drawing/2010/main"/>
              </a:ext>
            </a:extLst>
          </a:blip>
          <a:stretch>
            <a:fillRect/>
          </a:stretch>
        </p:blipFill>
        <p:spPr>
          <a:xfrm>
            <a:off x="10331489" y="-215904"/>
            <a:ext cx="2095200" cy="1314000"/>
          </a:xfrm>
          <a:prstGeom prst="rect">
            <a:avLst/>
          </a:prstGeom>
        </p:spPr>
      </p:pic>
    </p:spTree>
    <p:extLst>
      <p:ext uri="{BB962C8B-B14F-4D97-AF65-F5344CB8AC3E}">
        <p14:creationId xmlns:p14="http://schemas.microsoft.com/office/powerpoint/2010/main" val="4140336850"/>
      </p:ext>
    </p:extLst>
  </p:cSld>
  <p:clrMap bg1="lt1" tx1="dk1" bg2="lt2" tx2="dk2" accent1="accent1" accent2="accent2" accent3="accent3" accent4="accent4" accent5="accent5" accent6="accent6" hlink="hlink" folHlink="folHlink"/>
  <p:sldLayoutIdLst>
    <p:sldLayoutId id="2147483971" r:id="rId1"/>
  </p:sldLayoutIdLst>
  <p:hf hdr="0" ftr="0" dt="0"/>
  <p:txStyles>
    <p:titleStyle>
      <a:lvl1pPr algn="just" rtl="0" fontAlgn="base">
        <a:spcBef>
          <a:spcPct val="0"/>
        </a:spcBef>
        <a:spcAft>
          <a:spcPct val="0"/>
        </a:spcAft>
        <a:defRPr lang="en-GB" sz="3000"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oc.nrao.edu/software/sched/" TargetMode="External"/><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hyperlink" Target="https://core.ac.uk/download/pdf/42753936.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tom-toolkit.readthedocs.io/en/stable/api/plugins.html" TargetMode="External"/><Relationship Id="rId2" Type="http://schemas.openxmlformats.org/officeDocument/2006/relationships/notesSlide" Target="../notesSlides/notesSlide10.xml"/><Relationship Id="rId1" Type="http://schemas.openxmlformats.org/officeDocument/2006/relationships/slideLayout" Target="../slideLayouts/slideLayout22.xml"/><Relationship Id="rId5" Type="http://schemas.openxmlformats.org/officeDocument/2006/relationships/hyperlink" Target="https://astroplan.readthedocs.io/en/latest/index.html" TargetMode="External"/><Relationship Id="rId4" Type="http://schemas.openxmlformats.org/officeDocument/2006/relationships/hyperlink" Target="https://wgc.jpl.nasa.gov:8443/webgeocalc/#NewCalculatio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hyperlink" Target="https://ntrs.nasa.gov/api/citations/20220006254/downloads/The%20NASA%20Multi-Messenger%20Astrophysics.pdf" TargetMode="External"/><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image" Target="../media/image61.png"/><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3" Type="http://schemas.openxmlformats.org/officeDocument/2006/relationships/hyperlink" Target="https://pcos.gsfc.nasa.gov/physpag/meetings/HEAD2023/presentations/TDAMM_HEAD_230326_VC.pdf" TargetMode="External"/><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63.png"/><Relationship Id="rId4" Type="http://schemas.openxmlformats.org/officeDocument/2006/relationships/image" Target="../media/image62.png"/></Relationships>
</file>

<file path=ppt/slides/_rels/slide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hyperlink" Target="https://lco.global/tomtoolki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125999" y="3544726"/>
            <a:ext cx="11913401" cy="5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02" tIns="44101" rIns="88202" bIns="44101" numCol="1" anchor="b" anchorCtr="0" compatLnSpc="1">
            <a:prstTxWarp prst="textNoShape">
              <a:avLst/>
            </a:prstTxWarp>
            <a:spAutoFit/>
          </a:bodyPr>
          <a:lstStyle/>
          <a:p>
            <a:pPr algn="ctr"/>
            <a:r>
              <a:rPr lang="en-US" sz="3200" b="1" dirty="0">
                <a:solidFill>
                  <a:schemeClr val="bg1"/>
                </a:solidFill>
              </a:rPr>
              <a:t>Object </a:t>
            </a:r>
            <a:r>
              <a:rPr lang="en-US" sz="3200" b="1" strike="sngStrike" dirty="0">
                <a:solidFill>
                  <a:schemeClr val="bg1"/>
                </a:solidFill>
              </a:rPr>
              <a:t>Visibility</a:t>
            </a:r>
            <a:r>
              <a:rPr lang="en-US" sz="3200" b="1" dirty="0">
                <a:solidFill>
                  <a:schemeClr val="bg1"/>
                </a:solidFill>
              </a:rPr>
              <a:t> Observability SAP Status</a:t>
            </a:r>
            <a:endParaRPr lang="en-GB" sz="3200" b="1" dirty="0">
              <a:solidFill>
                <a:schemeClr val="bg1"/>
              </a:solidFill>
            </a:endParaRPr>
          </a:p>
        </p:txBody>
      </p:sp>
      <p:sp>
        <p:nvSpPr>
          <p:cNvPr id="7" name="Text Box 24"/>
          <p:cNvSpPr txBox="1">
            <a:spLocks noChangeArrowheads="1"/>
          </p:cNvSpPr>
          <p:nvPr/>
        </p:nvSpPr>
        <p:spPr bwMode="auto">
          <a:xfrm>
            <a:off x="8429297" y="4215289"/>
            <a:ext cx="1496710" cy="369332"/>
          </a:xfrm>
          <a:prstGeom prst="rect">
            <a:avLst/>
          </a:prstGeom>
          <a:noFill/>
          <a:ln>
            <a:noFill/>
          </a:ln>
          <a:effectLst/>
        </p:spPr>
        <p:txBody>
          <a:bodyPr wrap="square">
            <a:spAutoFit/>
          </a:bodyPr>
          <a:lstStyle/>
          <a:p>
            <a:pPr algn="r">
              <a:spcBef>
                <a:spcPts val="0"/>
              </a:spcBef>
            </a:pPr>
            <a:r>
              <a:rPr lang="en-GB" dirty="0" err="1">
                <a:solidFill>
                  <a:schemeClr val="bg1"/>
                </a:solidFill>
                <a:latin typeface="Arial" panose="020B0604020202020204" pitchFamily="34" charset="0"/>
                <a:cs typeface="Arial" panose="020B0604020202020204" pitchFamily="34" charset="0"/>
              </a:rPr>
              <a:t>Aitor</a:t>
            </a:r>
            <a:r>
              <a:rPr lang="en-GB" dirty="0">
                <a:solidFill>
                  <a:schemeClr val="bg1"/>
                </a:solidFill>
                <a:latin typeface="Arial" panose="020B0604020202020204" pitchFamily="34" charset="0"/>
                <a:cs typeface="Arial" panose="020B0604020202020204" pitchFamily="34" charset="0"/>
              </a:rPr>
              <a:t> Ibarra</a:t>
            </a:r>
          </a:p>
        </p:txBody>
      </p:sp>
      <p:sp>
        <p:nvSpPr>
          <p:cNvPr id="8" name="Text Box 25"/>
          <p:cNvSpPr txBox="1">
            <a:spLocks noChangeArrowheads="1"/>
          </p:cNvSpPr>
          <p:nvPr/>
        </p:nvSpPr>
        <p:spPr bwMode="auto">
          <a:xfrm>
            <a:off x="5226228" y="5807699"/>
            <a:ext cx="5123720" cy="276999"/>
          </a:xfrm>
          <a:prstGeom prst="rect">
            <a:avLst/>
          </a:prstGeom>
          <a:noFill/>
          <a:ln>
            <a:noFill/>
          </a:ln>
          <a:effectLst/>
        </p:spPr>
        <p:txBody>
          <a:bodyPr wrap="squar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 IVOA 2023 Tucson - 10/11/2023</a:t>
            </a:r>
          </a:p>
        </p:txBody>
      </p:sp>
      <p:sp>
        <p:nvSpPr>
          <p:cNvPr id="2" name="Text Box 99">
            <a:extLst>
              <a:ext uri="{FF2B5EF4-FFF2-40B4-BE49-F238E27FC236}">
                <a16:creationId xmlns:a16="http://schemas.microsoft.com/office/drawing/2014/main" id="{B06A49EE-0921-4A0E-99D9-29F5A2AC6E1F}"/>
              </a:ext>
            </a:extLst>
          </p:cNvPr>
          <p:cNvSpPr/>
          <p:nvPr/>
        </p:nvSpPr>
        <p:spPr>
          <a:xfrm>
            <a:off x="7288567" y="5590659"/>
            <a:ext cx="4750834"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20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91CCA-DBBA-354B-BEDE-98875EADB22C}"/>
              </a:ext>
            </a:extLst>
          </p:cNvPr>
          <p:cNvSpPr>
            <a:spLocks noGrp="1"/>
          </p:cNvSpPr>
          <p:nvPr>
            <p:ph type="title"/>
          </p:nvPr>
        </p:nvSpPr>
        <p:spPr>
          <a:xfrm>
            <a:off x="-45265" y="182361"/>
            <a:ext cx="10840883" cy="584775"/>
          </a:xfrm>
        </p:spPr>
        <p:txBody>
          <a:bodyPr/>
          <a:lstStyle/>
          <a:p>
            <a:r>
              <a:rPr lang="en-GB" sz="3200" b="1" dirty="0">
                <a:solidFill>
                  <a:schemeClr val="tx1"/>
                </a:solidFill>
              </a:rPr>
              <a:t>Current Status</a:t>
            </a:r>
          </a:p>
        </p:txBody>
      </p:sp>
      <p:sp>
        <p:nvSpPr>
          <p:cNvPr id="3" name="Content Placeholder 2">
            <a:extLst>
              <a:ext uri="{FF2B5EF4-FFF2-40B4-BE49-F238E27FC236}">
                <a16:creationId xmlns:a16="http://schemas.microsoft.com/office/drawing/2014/main" id="{34D28D9A-ED6F-5640-8876-D3CF2D0EE117}"/>
              </a:ext>
            </a:extLst>
          </p:cNvPr>
          <p:cNvSpPr>
            <a:spLocks noGrp="1"/>
          </p:cNvSpPr>
          <p:nvPr>
            <p:ph idx="1"/>
          </p:nvPr>
        </p:nvSpPr>
        <p:spPr>
          <a:xfrm>
            <a:off x="219600" y="1235193"/>
            <a:ext cx="11786138" cy="3636579"/>
          </a:xfrm>
        </p:spPr>
        <p:txBody>
          <a:bodyPr/>
          <a:lstStyle/>
          <a:p>
            <a:pPr marL="342900" indent="-342900">
              <a:buFont typeface="+mj-lt"/>
              <a:buAutoNum type="arabicPeriod"/>
            </a:pPr>
            <a:r>
              <a:rPr lang="en-GB" altLang="en-US" b="1" dirty="0">
                <a:solidFill>
                  <a:schemeClr val="tx1"/>
                </a:solidFill>
              </a:rPr>
              <a:t>SCHED is a program for planning and scheduling Very Long Baseline Array (VLBA) </a:t>
            </a:r>
            <a:endParaRPr lang="en-GB" dirty="0"/>
          </a:p>
          <a:p>
            <a:pPr algn="ctr"/>
            <a:r>
              <a:rPr lang="en-GB" sz="1800" dirty="0">
                <a:effectLst/>
                <a:latin typeface="arial" panose="020B0604020202020204" pitchFamily="34" charset="0"/>
                <a:hlinkClick r:id="rId3" tooltip="Original URL:&#10;http://www.aoc.nrao.edu/software/sched/&#10;&#10;Click to follow link."/>
              </a:rPr>
              <a:t>THE SCHED USER MANUAL Version 11.8, Released April 2023 (nrao.edu)</a:t>
            </a:r>
            <a:endParaRPr lang="en-GB" dirty="0"/>
          </a:p>
          <a:p>
            <a:pPr algn="ctr"/>
            <a:r>
              <a:rPr lang="en-GB" altLang="en-US" b="1" dirty="0">
                <a:solidFill>
                  <a:schemeClr val="tx1"/>
                </a:solidFill>
              </a:rPr>
              <a:t>"This tries to compensate for edge stations that have no mutual visibility with the rest of the array for sources at low elevation in certain directions. The input scan to use is then selected based on the adjusted weights."</a:t>
            </a:r>
          </a:p>
          <a:p>
            <a:pPr marL="342900" indent="-342900">
              <a:buFont typeface="+mj-lt"/>
              <a:buAutoNum type="arabicPeriod" startAt="2"/>
            </a:pPr>
            <a:r>
              <a:rPr lang="en-GB" altLang="en-US" b="1" dirty="0">
                <a:solidFill>
                  <a:schemeClr val="tx1"/>
                </a:solidFill>
              </a:rPr>
              <a:t>VLBI scheduling software sked</a:t>
            </a:r>
          </a:p>
          <a:p>
            <a:pPr algn="ctr"/>
            <a:r>
              <a:rPr lang="en-GB" dirty="0">
                <a:hlinkClick r:id="rId4"/>
              </a:rPr>
              <a:t>https://core.ac.uk/download/pdf/42753936.pdf</a:t>
            </a:r>
            <a:br>
              <a:rPr lang="en-GB" dirty="0"/>
            </a:br>
            <a:r>
              <a:rPr lang="en-GB" altLang="en-US" b="1" dirty="0">
                <a:solidFill>
                  <a:schemeClr val="tx1"/>
                </a:solidFill>
              </a:rPr>
              <a:t>" Sked calculates the source visibility table (a table which indicates which stations can see each source). This is used to generate the universe of possible scans."</a:t>
            </a:r>
            <a:endParaRPr lang="en-US" altLang="en-US" b="1" dirty="0">
              <a:solidFill>
                <a:schemeClr val="tx1"/>
              </a:solidFill>
              <a:sym typeface="Wingdings" pitchFamily="2" charset="2"/>
            </a:endParaRPr>
          </a:p>
        </p:txBody>
      </p:sp>
    </p:spTree>
    <p:extLst>
      <p:ext uri="{BB962C8B-B14F-4D97-AF65-F5344CB8AC3E}">
        <p14:creationId xmlns:p14="http://schemas.microsoft.com/office/powerpoint/2010/main" val="1805671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91CCA-DBBA-354B-BEDE-98875EADB22C}"/>
              </a:ext>
            </a:extLst>
          </p:cNvPr>
          <p:cNvSpPr>
            <a:spLocks noGrp="1"/>
          </p:cNvSpPr>
          <p:nvPr>
            <p:ph type="title"/>
          </p:nvPr>
        </p:nvSpPr>
        <p:spPr>
          <a:xfrm>
            <a:off x="-45265" y="182361"/>
            <a:ext cx="10840883" cy="584775"/>
          </a:xfrm>
        </p:spPr>
        <p:txBody>
          <a:bodyPr/>
          <a:lstStyle/>
          <a:p>
            <a:r>
              <a:rPr lang="en-GB" sz="3200" b="1" dirty="0">
                <a:solidFill>
                  <a:schemeClr val="tx1"/>
                </a:solidFill>
              </a:rPr>
              <a:t>Current Status</a:t>
            </a:r>
          </a:p>
        </p:txBody>
      </p:sp>
      <p:sp>
        <p:nvSpPr>
          <p:cNvPr id="3" name="Content Placeholder 2">
            <a:extLst>
              <a:ext uri="{FF2B5EF4-FFF2-40B4-BE49-F238E27FC236}">
                <a16:creationId xmlns:a16="http://schemas.microsoft.com/office/drawing/2014/main" id="{34D28D9A-ED6F-5640-8876-D3CF2D0EE117}"/>
              </a:ext>
            </a:extLst>
          </p:cNvPr>
          <p:cNvSpPr>
            <a:spLocks noGrp="1"/>
          </p:cNvSpPr>
          <p:nvPr>
            <p:ph idx="1"/>
          </p:nvPr>
        </p:nvSpPr>
        <p:spPr>
          <a:xfrm>
            <a:off x="219600" y="882193"/>
            <a:ext cx="11786138" cy="5487076"/>
          </a:xfrm>
        </p:spPr>
        <p:txBody>
          <a:bodyPr/>
          <a:lstStyle/>
          <a:p>
            <a:pPr marL="342900" indent="-342900">
              <a:buFont typeface="+mj-lt"/>
              <a:buAutoNum type="arabicPeriod" startAt="3"/>
            </a:pPr>
            <a:r>
              <a:rPr lang="en-ES" altLang="en-US" b="1" dirty="0">
                <a:solidFill>
                  <a:schemeClr val="tx1"/>
                </a:solidFill>
                <a:sym typeface="Wingdings" pitchFamily="2" charset="2"/>
              </a:rPr>
              <a:t>TOM toolkit</a:t>
            </a:r>
            <a:r>
              <a:rPr lang="en-GB" altLang="en-US" b="1" dirty="0">
                <a:solidFill>
                  <a:schemeClr val="tx1"/>
                </a:solidFill>
              </a:rPr>
              <a:t> </a:t>
            </a:r>
            <a:endParaRPr lang="en-GB" dirty="0"/>
          </a:p>
          <a:p>
            <a:pPr algn="ctr"/>
            <a:r>
              <a:rPr lang="en-GB" b="0" i="0" dirty="0">
                <a:effectLst/>
                <a:latin typeface="arial" panose="020B0604020202020204" pitchFamily="34" charset="0"/>
                <a:hlinkClick r:id="rId3" tooltip="Original URL:&#10;https://tom-toolkit.readthedocs.io/en/stable/api/plugins.html&#10;&#10;Click to follow link."/>
              </a:rPr>
              <a:t>Plugins — TOM Toolkit 1.1.0 documentation (tom-toolkit.readthedocs.io)</a:t>
            </a:r>
            <a:endParaRPr lang="en-GB" b="0" i="0" dirty="0">
              <a:effectLst/>
              <a:latin typeface="arial" panose="020B0604020202020204" pitchFamily="34" charset="0"/>
            </a:endParaRPr>
          </a:p>
          <a:p>
            <a:pPr algn="ctr"/>
            <a:r>
              <a:rPr lang="en-GB" altLang="en-US" b="1" dirty="0">
                <a:solidFill>
                  <a:schemeClr val="tx1"/>
                </a:solidFill>
              </a:rPr>
              <a:t>"tom-</a:t>
            </a:r>
            <a:r>
              <a:rPr lang="en-GB" altLang="en-US" b="1" dirty="0" err="1">
                <a:solidFill>
                  <a:schemeClr val="tx1"/>
                </a:solidFill>
              </a:rPr>
              <a:t>nonsidereal</a:t>
            </a:r>
            <a:r>
              <a:rPr lang="en-GB" altLang="en-US" b="1" dirty="0">
                <a:solidFill>
                  <a:schemeClr val="tx1"/>
                </a:solidFill>
              </a:rPr>
              <a:t>-airmass. This module provides a </a:t>
            </a:r>
            <a:r>
              <a:rPr lang="en-GB" altLang="en-US" b="1" dirty="0" err="1">
                <a:solidFill>
                  <a:schemeClr val="tx1"/>
                </a:solidFill>
              </a:rPr>
              <a:t>templatetag</a:t>
            </a:r>
            <a:r>
              <a:rPr lang="en-GB" altLang="en-US" b="1" dirty="0">
                <a:solidFill>
                  <a:schemeClr val="tx1"/>
                </a:solidFill>
              </a:rPr>
              <a:t> supporting visibility plots for non-sidereal.”</a:t>
            </a:r>
            <a:endParaRPr lang="en-GB" dirty="0">
              <a:solidFill>
                <a:srgbClr val="000000"/>
              </a:solidFill>
              <a:latin typeface="arial" panose="020B0604020202020204" pitchFamily="34" charset="0"/>
            </a:endParaRPr>
          </a:p>
          <a:p>
            <a:pPr marL="342900" indent="-342900">
              <a:buFont typeface="+mj-lt"/>
              <a:buAutoNum type="arabicPeriod" startAt="4"/>
            </a:pPr>
            <a:r>
              <a:rPr lang="en-GB" altLang="en-US" b="1" dirty="0">
                <a:solidFill>
                  <a:schemeClr val="tx1"/>
                </a:solidFill>
              </a:rPr>
              <a:t>SPICE from JPL</a:t>
            </a:r>
          </a:p>
          <a:p>
            <a:pPr algn="ctr"/>
            <a:r>
              <a:rPr lang="en-GB" b="0" i="0" dirty="0">
                <a:effectLst/>
                <a:latin typeface="arial" panose="020B0604020202020204" pitchFamily="34" charset="0"/>
                <a:hlinkClick r:id="rId4" tooltip="Original URL:&#10;https://wgc.jpl.nasa.gov:8443/webgeocalc/#NewCalculation&#10;&#10;Click to follow link."/>
              </a:rPr>
              <a:t>SPICE Geometry Calculator (nasa.gov)</a:t>
            </a:r>
            <a:endParaRPr lang="en-GB" b="0" i="0" dirty="0">
              <a:effectLst/>
              <a:latin typeface="arial" panose="020B0604020202020204" pitchFamily="34" charset="0"/>
            </a:endParaRPr>
          </a:p>
          <a:p>
            <a:r>
              <a:rPr lang="en-GB" altLang="en-US" b="1" dirty="0">
                <a:solidFill>
                  <a:schemeClr val="tx1"/>
                </a:solidFill>
              </a:rPr>
              <a:t>Concepts like:</a:t>
            </a:r>
          </a:p>
          <a:p>
            <a:pPr marL="1067076" lvl="1" indent="-285750">
              <a:buFont typeface="Arial" panose="020B0604020202020204" pitchFamily="34" charset="0"/>
              <a:buChar char="•"/>
            </a:pPr>
            <a:r>
              <a:rPr lang="en-GB" altLang="en-US" b="1" dirty="0">
                <a:solidFill>
                  <a:schemeClr val="tx1"/>
                </a:solidFill>
              </a:rPr>
              <a:t>"target in field of view”</a:t>
            </a:r>
          </a:p>
          <a:p>
            <a:pPr marL="1067076" lvl="1" indent="-285750">
              <a:buFont typeface="Arial" panose="020B0604020202020204" pitchFamily="34" charset="0"/>
              <a:buChar char="•"/>
            </a:pPr>
            <a:r>
              <a:rPr lang="en-GB" altLang="en-US" b="1" dirty="0">
                <a:solidFill>
                  <a:schemeClr val="tx1"/>
                </a:solidFill>
              </a:rPr>
              <a:t>"target in view”</a:t>
            </a:r>
          </a:p>
          <a:p>
            <a:pPr marL="1067076" lvl="1" indent="-285750">
              <a:buFont typeface="Arial" panose="020B0604020202020204" pitchFamily="34" charset="0"/>
              <a:buChar char="•"/>
            </a:pPr>
            <a:endParaRPr lang="en-GB" altLang="en-US" b="1" dirty="0">
              <a:solidFill>
                <a:schemeClr val="tx1"/>
              </a:solidFill>
            </a:endParaRPr>
          </a:p>
          <a:p>
            <a:pPr marL="342900" indent="-342900">
              <a:buFont typeface="+mj-lt"/>
              <a:buAutoNum type="arabicPeriod" startAt="4"/>
            </a:pPr>
            <a:r>
              <a:rPr lang="en-US" b="1" dirty="0" err="1">
                <a:solidFill>
                  <a:schemeClr val="tx1"/>
                </a:solidFill>
                <a:sym typeface="Wingdings" pitchFamily="2" charset="2"/>
              </a:rPr>
              <a:t>Astroplan</a:t>
            </a:r>
            <a:r>
              <a:rPr lang="en-US" b="1" dirty="0">
                <a:solidFill>
                  <a:schemeClr val="tx1"/>
                </a:solidFill>
                <a:sym typeface="Wingdings" pitchFamily="2" charset="2"/>
              </a:rPr>
              <a:t> (python)</a:t>
            </a:r>
          </a:p>
          <a:p>
            <a:pPr algn="ctr"/>
            <a:r>
              <a:rPr lang="en-GB" b="0" i="0" dirty="0">
                <a:effectLst/>
                <a:latin typeface="Times New Roman" panose="02020603050405020304" pitchFamily="18" charset="0"/>
                <a:hlinkClick r:id="rId5" tooltip="Original URL:&#10;https://astroplan.readthedocs.io/en/latest/index.html&#10;&#10;Click to follow link."/>
              </a:rPr>
              <a:t>astroplan v0.9.2.dev1+g5e4ac2c</a:t>
            </a:r>
            <a:endParaRPr lang="en-GB" b="0" i="0" dirty="0">
              <a:effectLst/>
              <a:latin typeface="Times New Roman" panose="02020603050405020304" pitchFamily="18" charset="0"/>
            </a:endParaRPr>
          </a:p>
          <a:p>
            <a:pPr algn="ctr"/>
            <a:r>
              <a:rPr lang="en-GB" altLang="en-US" b="1" dirty="0">
                <a:solidFill>
                  <a:schemeClr val="tx1"/>
                </a:solidFill>
              </a:rPr>
              <a:t>"Determining observability of sets of targets given an arbitrary set of constraints (i.e., altitude, airmass, moon separation/illumination, etc.)."</a:t>
            </a:r>
            <a:br>
              <a:rPr lang="en-GB" altLang="en-US" b="1" dirty="0">
                <a:solidFill>
                  <a:schemeClr val="tx1"/>
                </a:solidFill>
              </a:rPr>
            </a:br>
            <a:endParaRPr lang="en-US" altLang="en-US" b="1" dirty="0">
              <a:solidFill>
                <a:schemeClr val="tx1"/>
              </a:solidFill>
              <a:sym typeface="Wingdings" pitchFamily="2" charset="2"/>
            </a:endParaRPr>
          </a:p>
        </p:txBody>
      </p:sp>
    </p:spTree>
    <p:extLst>
      <p:ext uri="{BB962C8B-B14F-4D97-AF65-F5344CB8AC3E}">
        <p14:creationId xmlns:p14="http://schemas.microsoft.com/office/powerpoint/2010/main" val="2066639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91CCA-DBBA-354B-BEDE-98875EADB22C}"/>
              </a:ext>
            </a:extLst>
          </p:cNvPr>
          <p:cNvSpPr>
            <a:spLocks noGrp="1"/>
          </p:cNvSpPr>
          <p:nvPr>
            <p:ph type="title"/>
          </p:nvPr>
        </p:nvSpPr>
        <p:spPr>
          <a:xfrm>
            <a:off x="-45265" y="182361"/>
            <a:ext cx="10840883" cy="584775"/>
          </a:xfrm>
        </p:spPr>
        <p:txBody>
          <a:bodyPr/>
          <a:lstStyle/>
          <a:p>
            <a:r>
              <a:rPr lang="en-GB" sz="3200" b="1" dirty="0">
                <a:solidFill>
                  <a:schemeClr val="tx1"/>
                </a:solidFill>
              </a:rPr>
              <a:t>Next Steps</a:t>
            </a:r>
          </a:p>
        </p:txBody>
      </p:sp>
      <p:sp>
        <p:nvSpPr>
          <p:cNvPr id="4" name="TextBox 3">
            <a:extLst>
              <a:ext uri="{FF2B5EF4-FFF2-40B4-BE49-F238E27FC236}">
                <a16:creationId xmlns:a16="http://schemas.microsoft.com/office/drawing/2014/main" id="{D8531F7D-A36C-1208-73AD-F426C436F584}"/>
              </a:ext>
            </a:extLst>
          </p:cNvPr>
          <p:cNvSpPr txBox="1"/>
          <p:nvPr/>
        </p:nvSpPr>
        <p:spPr>
          <a:xfrm>
            <a:off x="325249" y="1198048"/>
            <a:ext cx="11574835" cy="1200329"/>
          </a:xfrm>
          <a:prstGeom prst="rect">
            <a:avLst/>
          </a:prstGeom>
          <a:noFill/>
          <a:ln w="15875">
            <a:solidFill>
              <a:schemeClr val="tx1"/>
            </a:solidFill>
          </a:ln>
        </p:spPr>
        <p:txBody>
          <a:bodyPr wrap="square" rtlCol="0">
            <a:spAutoFit/>
          </a:bodyPr>
          <a:lstStyle/>
          <a:p>
            <a:pPr algn="ctr"/>
            <a:r>
              <a:rPr lang="en-US" b="1" dirty="0">
                <a:solidFill>
                  <a:schemeClr val="tx1"/>
                </a:solidFill>
                <a:sym typeface="Wingdings" pitchFamily="2" charset="2"/>
              </a:rPr>
              <a:t>We propose to change “Object Visibility” by “Object Observability” and replace in the current protocol documentation the term “visibility” by “constraint-free” or “observability”</a:t>
            </a:r>
            <a:endParaRPr lang="en-GB" b="1" dirty="0">
              <a:solidFill>
                <a:schemeClr val="tx1"/>
              </a:solidFill>
              <a:sym typeface="Wingdings" pitchFamily="2" charset="2"/>
            </a:endParaRPr>
          </a:p>
          <a:p>
            <a:pPr algn="ctr"/>
            <a:endParaRPr lang="en-GB" dirty="0"/>
          </a:p>
        </p:txBody>
      </p:sp>
      <p:pic>
        <p:nvPicPr>
          <p:cNvPr id="8" name="Picture 7">
            <a:extLst>
              <a:ext uri="{FF2B5EF4-FFF2-40B4-BE49-F238E27FC236}">
                <a16:creationId xmlns:a16="http://schemas.microsoft.com/office/drawing/2014/main" id="{C9550240-D031-3E78-7F97-49DD5E8FB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4505" y="2398377"/>
            <a:ext cx="5796256" cy="3934923"/>
          </a:xfrm>
          <a:prstGeom prst="rect">
            <a:avLst/>
          </a:prstGeom>
        </p:spPr>
      </p:pic>
      <p:cxnSp>
        <p:nvCxnSpPr>
          <p:cNvPr id="10" name="Straight Connector 9">
            <a:extLst>
              <a:ext uri="{FF2B5EF4-FFF2-40B4-BE49-F238E27FC236}">
                <a16:creationId xmlns:a16="http://schemas.microsoft.com/office/drawing/2014/main" id="{892E81D4-56F0-F076-97A6-874FA7D0B0E5}"/>
              </a:ext>
            </a:extLst>
          </p:cNvPr>
          <p:cNvCxnSpPr/>
          <p:nvPr/>
        </p:nvCxnSpPr>
        <p:spPr>
          <a:xfrm>
            <a:off x="4614379" y="5314122"/>
            <a:ext cx="421660"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3D376E4-7F6E-1C73-AB6A-2B23AB6BAEFD}"/>
              </a:ext>
            </a:extLst>
          </p:cNvPr>
          <p:cNvSpPr txBox="1"/>
          <p:nvPr/>
        </p:nvSpPr>
        <p:spPr>
          <a:xfrm>
            <a:off x="5043870" y="5116204"/>
            <a:ext cx="821636" cy="369332"/>
          </a:xfrm>
          <a:prstGeom prst="rect">
            <a:avLst/>
          </a:prstGeom>
          <a:noFill/>
        </p:spPr>
        <p:txBody>
          <a:bodyPr wrap="square" rtlCol="0">
            <a:spAutoFit/>
          </a:bodyPr>
          <a:lstStyle/>
          <a:p>
            <a:r>
              <a:rPr lang="en-GB" dirty="0"/>
              <a:t>1.1?</a:t>
            </a:r>
          </a:p>
        </p:txBody>
      </p:sp>
      <p:sp>
        <p:nvSpPr>
          <p:cNvPr id="12" name="TextBox 11">
            <a:extLst>
              <a:ext uri="{FF2B5EF4-FFF2-40B4-BE49-F238E27FC236}">
                <a16:creationId xmlns:a16="http://schemas.microsoft.com/office/drawing/2014/main" id="{48FA25D9-9EBB-82C1-A1C7-3E0DCDDE00A6}"/>
              </a:ext>
            </a:extLst>
          </p:cNvPr>
          <p:cNvSpPr txBox="1"/>
          <p:nvPr/>
        </p:nvSpPr>
        <p:spPr>
          <a:xfrm>
            <a:off x="9037983" y="3140765"/>
            <a:ext cx="2438400" cy="1754326"/>
          </a:xfrm>
          <a:prstGeom prst="rect">
            <a:avLst/>
          </a:prstGeom>
          <a:noFill/>
        </p:spPr>
        <p:txBody>
          <a:bodyPr wrap="square" rtlCol="0">
            <a:spAutoFit/>
          </a:bodyPr>
          <a:lstStyle/>
          <a:p>
            <a:r>
              <a:rPr lang="en-GB" b="1" dirty="0"/>
              <a:t>Tar</a:t>
            </a:r>
            <a:r>
              <a:rPr lang="en-GB" dirty="0"/>
              <a:t>get </a:t>
            </a:r>
            <a:r>
              <a:rPr lang="en-GB" b="1" dirty="0"/>
              <a:t>Obs</a:t>
            </a:r>
            <a:r>
              <a:rPr lang="en-GB" dirty="0"/>
              <a:t>ervability </a:t>
            </a:r>
            <a:r>
              <a:rPr lang="en-GB" b="1" dirty="0"/>
              <a:t>S</a:t>
            </a:r>
            <a:r>
              <a:rPr lang="en-GB" dirty="0"/>
              <a:t>imple </a:t>
            </a:r>
          </a:p>
          <a:p>
            <a:r>
              <a:rPr lang="en-GB" b="1" dirty="0"/>
              <a:t>A</a:t>
            </a:r>
            <a:r>
              <a:rPr lang="en-GB" dirty="0"/>
              <a:t>ccess</a:t>
            </a:r>
          </a:p>
          <a:p>
            <a:r>
              <a:rPr lang="en-GB" b="1" dirty="0"/>
              <a:t>P</a:t>
            </a:r>
            <a:r>
              <a:rPr lang="en-GB" dirty="0"/>
              <a:t>rotocol</a:t>
            </a:r>
          </a:p>
          <a:p>
            <a:r>
              <a:rPr lang="en-GB" b="1" dirty="0" err="1"/>
              <a:t>TarObsSAP</a:t>
            </a:r>
            <a:endParaRPr lang="en-GB" b="1" dirty="0"/>
          </a:p>
        </p:txBody>
      </p:sp>
    </p:spTree>
    <p:extLst>
      <p:ext uri="{BB962C8B-B14F-4D97-AF65-F5344CB8AC3E}">
        <p14:creationId xmlns:p14="http://schemas.microsoft.com/office/powerpoint/2010/main" val="2114957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7B71DC-28BD-4E2F-9E89-C4253A80D80A}"/>
              </a:ext>
            </a:extLst>
          </p:cNvPr>
          <p:cNvSpPr>
            <a:spLocks noGrp="1"/>
          </p:cNvSpPr>
          <p:nvPr>
            <p:ph type="title"/>
          </p:nvPr>
        </p:nvSpPr>
        <p:spPr/>
        <p:txBody>
          <a:bodyPr/>
          <a:lstStyle/>
          <a:p>
            <a:r>
              <a:rPr lang="en-GB"/>
              <a:t>Overview</a:t>
            </a:r>
          </a:p>
        </p:txBody>
      </p:sp>
      <p:sp>
        <p:nvSpPr>
          <p:cNvPr id="6" name="Content Placeholder 5">
            <a:extLst>
              <a:ext uri="{FF2B5EF4-FFF2-40B4-BE49-F238E27FC236}">
                <a16:creationId xmlns:a16="http://schemas.microsoft.com/office/drawing/2014/main" id="{8EC819FE-71DD-4432-ACCA-09AB45CF9924}"/>
              </a:ext>
            </a:extLst>
          </p:cNvPr>
          <p:cNvSpPr>
            <a:spLocks noGrp="1"/>
          </p:cNvSpPr>
          <p:nvPr>
            <p:ph idx="1"/>
          </p:nvPr>
        </p:nvSpPr>
        <p:spPr>
          <a:xfrm>
            <a:off x="219600" y="882193"/>
            <a:ext cx="11764800" cy="3346907"/>
          </a:xfrm>
        </p:spPr>
        <p:txBody>
          <a:bodyPr/>
          <a:lstStyle/>
          <a:p>
            <a:pPr marL="342900" indent="-342900">
              <a:buAutoNum type="arabicPeriod"/>
            </a:pPr>
            <a:r>
              <a:rPr lang="en-GB" sz="2800" b="1" dirty="0">
                <a:solidFill>
                  <a:schemeClr val="tx1"/>
                </a:solidFill>
              </a:rPr>
              <a:t>Brief Object </a:t>
            </a:r>
            <a:r>
              <a:rPr lang="en-GB" sz="2800" b="1" i="1" strike="sngStrike" dirty="0">
                <a:solidFill>
                  <a:schemeClr val="tx1">
                    <a:lumMod val="25000"/>
                    <a:lumOff val="75000"/>
                  </a:schemeClr>
                </a:solidFill>
              </a:rPr>
              <a:t>Visibility</a:t>
            </a:r>
            <a:r>
              <a:rPr lang="en-GB" sz="2800" b="1" i="1" dirty="0">
                <a:solidFill>
                  <a:schemeClr val="tx1"/>
                </a:solidFill>
              </a:rPr>
              <a:t> Observability SAP</a:t>
            </a:r>
            <a:r>
              <a:rPr lang="en-GB" sz="2800" b="1" dirty="0">
                <a:solidFill>
                  <a:schemeClr val="tx1"/>
                </a:solidFill>
              </a:rPr>
              <a:t> Introduction</a:t>
            </a:r>
          </a:p>
          <a:p>
            <a:pPr marL="342900" indent="-342900">
              <a:buAutoNum type="arabicPeriod"/>
            </a:pPr>
            <a:r>
              <a:rPr lang="en-GB" sz="2800" b="1" dirty="0">
                <a:solidFill>
                  <a:schemeClr val="tx1"/>
                </a:solidFill>
              </a:rPr>
              <a:t>Main goal</a:t>
            </a:r>
          </a:p>
          <a:p>
            <a:pPr marL="342900" indent="-342900">
              <a:buAutoNum type="arabicPeriod"/>
            </a:pPr>
            <a:r>
              <a:rPr lang="en-GB" sz="2800" b="1" dirty="0">
                <a:solidFill>
                  <a:schemeClr val="tx1"/>
                </a:solidFill>
              </a:rPr>
              <a:t>Current Status</a:t>
            </a:r>
          </a:p>
          <a:p>
            <a:pPr marL="1124226" lvl="1" indent="-342900">
              <a:buAutoNum type="arabicPeriod"/>
            </a:pPr>
            <a:r>
              <a:rPr lang="en-GB" sz="2800" b="1" dirty="0">
                <a:solidFill>
                  <a:schemeClr val="tx1"/>
                </a:solidFill>
              </a:rPr>
              <a:t>Visibility Concept Revision</a:t>
            </a:r>
          </a:p>
          <a:p>
            <a:pPr marL="342900" indent="-342900">
              <a:buAutoNum type="arabicPeriod"/>
            </a:pPr>
            <a:r>
              <a:rPr lang="en-GB" sz="2800" b="1" dirty="0">
                <a:solidFill>
                  <a:schemeClr val="tx1"/>
                </a:solidFill>
              </a:rPr>
              <a:t>Next steps</a:t>
            </a:r>
          </a:p>
        </p:txBody>
      </p:sp>
    </p:spTree>
    <p:extLst>
      <p:ext uri="{BB962C8B-B14F-4D97-AF65-F5344CB8AC3E}">
        <p14:creationId xmlns:p14="http://schemas.microsoft.com/office/powerpoint/2010/main" val="262181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91CCA-DBBA-354B-BEDE-98875EADB22C}"/>
              </a:ext>
            </a:extLst>
          </p:cNvPr>
          <p:cNvSpPr>
            <a:spLocks noGrp="1"/>
          </p:cNvSpPr>
          <p:nvPr>
            <p:ph type="title"/>
          </p:nvPr>
        </p:nvSpPr>
        <p:spPr>
          <a:xfrm>
            <a:off x="-45265" y="182361"/>
            <a:ext cx="10840883" cy="584775"/>
          </a:xfrm>
        </p:spPr>
        <p:txBody>
          <a:bodyPr/>
          <a:lstStyle/>
          <a:p>
            <a:r>
              <a:rPr lang="en-GB" sz="3200" b="1" dirty="0">
                <a:solidFill>
                  <a:schemeClr val="tx1"/>
                </a:solidFill>
              </a:rPr>
              <a:t>Brief Object </a:t>
            </a:r>
            <a:r>
              <a:rPr lang="en-GB" sz="3200" b="1" i="1" strike="sngStrike" dirty="0">
                <a:solidFill>
                  <a:schemeClr val="tx1">
                    <a:lumMod val="25000"/>
                    <a:lumOff val="75000"/>
                  </a:schemeClr>
                </a:solidFill>
              </a:rPr>
              <a:t>Visibility</a:t>
            </a:r>
            <a:r>
              <a:rPr lang="en-GB" sz="3200" b="1" i="1" dirty="0">
                <a:solidFill>
                  <a:schemeClr val="tx1"/>
                </a:solidFill>
              </a:rPr>
              <a:t> Observability SAP</a:t>
            </a:r>
            <a:r>
              <a:rPr lang="en-GB" sz="3200" b="1" dirty="0">
                <a:solidFill>
                  <a:schemeClr val="tx1"/>
                </a:solidFill>
              </a:rPr>
              <a:t> Introduction</a:t>
            </a:r>
          </a:p>
        </p:txBody>
      </p:sp>
      <p:sp>
        <p:nvSpPr>
          <p:cNvPr id="3" name="Content Placeholder 2">
            <a:extLst>
              <a:ext uri="{FF2B5EF4-FFF2-40B4-BE49-F238E27FC236}">
                <a16:creationId xmlns:a16="http://schemas.microsoft.com/office/drawing/2014/main" id="{34D28D9A-ED6F-5640-8876-D3CF2D0EE117}"/>
              </a:ext>
            </a:extLst>
          </p:cNvPr>
          <p:cNvSpPr>
            <a:spLocks noGrp="1"/>
          </p:cNvSpPr>
          <p:nvPr>
            <p:ph idx="1"/>
          </p:nvPr>
        </p:nvSpPr>
        <p:spPr>
          <a:xfrm>
            <a:off x="219600" y="882193"/>
            <a:ext cx="11786138" cy="5487076"/>
          </a:xfrm>
        </p:spPr>
        <p:txBody>
          <a:bodyPr/>
          <a:lstStyle/>
          <a:p>
            <a:endParaRPr lang="en-GB" b="1" dirty="0">
              <a:solidFill>
                <a:schemeClr val="tx1"/>
              </a:solidFill>
              <a:sym typeface="Wingdings" pitchFamily="2" charset="2"/>
            </a:endParaRPr>
          </a:p>
          <a:p>
            <a:pPr marL="285750" indent="-285750">
              <a:buFont typeface="Arial" panose="020B0604020202020204" pitchFamily="34" charset="0"/>
              <a:buChar char="•"/>
            </a:pPr>
            <a:endParaRPr lang="en-ES" b="1" dirty="0">
              <a:solidFill>
                <a:schemeClr val="tx1"/>
              </a:solidFill>
            </a:endParaRPr>
          </a:p>
        </p:txBody>
      </p:sp>
      <p:pic>
        <p:nvPicPr>
          <p:cNvPr id="7" name="Imagen 1">
            <a:extLst>
              <a:ext uri="{FF2B5EF4-FFF2-40B4-BE49-F238E27FC236}">
                <a16:creationId xmlns:a16="http://schemas.microsoft.com/office/drawing/2014/main" id="{E25F5DC6-775E-F7E1-C511-D183FAE04651}"/>
              </a:ext>
            </a:extLst>
          </p:cNvPr>
          <p:cNvPicPr>
            <a:picLocks noChangeAspect="1"/>
          </p:cNvPicPr>
          <p:nvPr/>
        </p:nvPicPr>
        <p:blipFill>
          <a:blip r:embed="rId3"/>
          <a:stretch>
            <a:fillRect/>
          </a:stretch>
        </p:blipFill>
        <p:spPr>
          <a:xfrm>
            <a:off x="6672394" y="1619498"/>
            <a:ext cx="4936511" cy="4012466"/>
          </a:xfrm>
          <a:prstGeom prst="rect">
            <a:avLst/>
          </a:prstGeom>
        </p:spPr>
      </p:pic>
      <p:sp>
        <p:nvSpPr>
          <p:cNvPr id="8" name="Google Shape;123;g942c27f876_0_142">
            <a:extLst>
              <a:ext uri="{FF2B5EF4-FFF2-40B4-BE49-F238E27FC236}">
                <a16:creationId xmlns:a16="http://schemas.microsoft.com/office/drawing/2014/main" id="{685B77D4-82A6-BC5E-45AA-61027B792CF3}"/>
              </a:ext>
            </a:extLst>
          </p:cNvPr>
          <p:cNvSpPr txBox="1">
            <a:spLocks/>
          </p:cNvSpPr>
          <p:nvPr/>
        </p:nvSpPr>
        <p:spPr bwMode="auto">
          <a:xfrm>
            <a:off x="219600" y="1181913"/>
            <a:ext cx="6452794" cy="445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spcFirstLastPara="1" vert="horz" wrap="square" lIns="91425" tIns="45700" rIns="91425" bIns="45700" numCol="1" anchor="t" anchorCtr="0" compatLnSpc="1">
            <a:prstTxWarp prst="textNoShape">
              <a:avLst/>
            </a:prstTxWarp>
            <a:noAutofit/>
          </a:bodyPr>
          <a:lst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a:lstStyle>
          <a:p>
            <a:pPr marL="285750" indent="-285750">
              <a:buSzPts val="1800"/>
              <a:buFont typeface="Arial" panose="020B0604020202020204" pitchFamily="34" charset="0"/>
              <a:buChar char="•"/>
            </a:pPr>
            <a:r>
              <a:rPr lang="en-GB" altLang="en-US" b="1" dirty="0">
                <a:solidFill>
                  <a:schemeClr val="tx1"/>
                </a:solidFill>
              </a:rPr>
              <a:t>Demand for coordinated observations is increasing…</a:t>
            </a:r>
          </a:p>
          <a:p>
            <a:pPr marL="285750" indent="-285750">
              <a:buSzPts val="1800"/>
              <a:buFont typeface="Arial" panose="020B0604020202020204" pitchFamily="34" charset="0"/>
              <a:buChar char="•"/>
            </a:pPr>
            <a:endParaRPr lang="en-GB" altLang="en-US" b="1" dirty="0">
              <a:solidFill>
                <a:schemeClr val="tx1"/>
              </a:solidFill>
            </a:endParaRPr>
          </a:p>
          <a:p>
            <a:pPr marL="285750" indent="-285750">
              <a:buFont typeface="Arial" panose="020B0604020202020204" pitchFamily="34" charset="0"/>
              <a:buChar char="•"/>
            </a:pPr>
            <a:r>
              <a:rPr lang="en-GB" altLang="en-US" b="1" dirty="0">
                <a:solidFill>
                  <a:schemeClr val="tx1"/>
                </a:solidFill>
              </a:rPr>
              <a:t>Some observatory numbers:</a:t>
            </a:r>
          </a:p>
          <a:p>
            <a:pPr marL="862195" lvl="2" indent="-285750">
              <a:buClr>
                <a:srgbClr val="8197A6"/>
              </a:buClr>
              <a:buFont typeface="Arial" panose="020B0604020202020204" pitchFamily="34" charset="0"/>
              <a:buChar char="•"/>
            </a:pPr>
            <a:r>
              <a:rPr lang="en-GB" altLang="en-US" b="1" dirty="0" err="1">
                <a:solidFill>
                  <a:schemeClr val="tx1"/>
                </a:solidFill>
              </a:rPr>
              <a:t>NuSTAR</a:t>
            </a:r>
            <a:r>
              <a:rPr lang="en-GB" altLang="en-US" b="1" dirty="0">
                <a:solidFill>
                  <a:schemeClr val="tx1"/>
                </a:solidFill>
              </a:rPr>
              <a:t>: ~30% of the observations are coordinated with other observatories.</a:t>
            </a:r>
          </a:p>
          <a:p>
            <a:pPr marL="862195" lvl="2" indent="-285750">
              <a:buClr>
                <a:srgbClr val="8197A6"/>
              </a:buClr>
              <a:buFont typeface="Arial" panose="020B0604020202020204" pitchFamily="34" charset="0"/>
              <a:buChar char="•"/>
            </a:pPr>
            <a:r>
              <a:rPr lang="en-GB" altLang="en-US" b="1" dirty="0">
                <a:solidFill>
                  <a:schemeClr val="tx1"/>
                </a:solidFill>
              </a:rPr>
              <a:t>XMM-Newton: ~15% coordinated observations (</a:t>
            </a:r>
            <a:r>
              <a:rPr lang="en-GB" altLang="en-US" b="1" dirty="0" err="1">
                <a:solidFill>
                  <a:schemeClr val="tx1"/>
                </a:solidFill>
              </a:rPr>
              <a:t>NuSTAR</a:t>
            </a:r>
            <a:r>
              <a:rPr lang="en-GB" altLang="en-US" b="1" dirty="0">
                <a:solidFill>
                  <a:schemeClr val="tx1"/>
                </a:solidFill>
              </a:rPr>
              <a:t>, HST, Chandra, VLT, Swift).</a:t>
            </a:r>
          </a:p>
          <a:p>
            <a:pPr marL="862195" lvl="2" indent="-285750">
              <a:buClr>
                <a:srgbClr val="8197A6"/>
              </a:buClr>
              <a:buFont typeface="Arial" panose="020B0604020202020204" pitchFamily="34" charset="0"/>
              <a:buChar char="•"/>
            </a:pPr>
            <a:r>
              <a:rPr lang="en-GB" altLang="en-US" b="1" dirty="0">
                <a:solidFill>
                  <a:schemeClr val="tx1"/>
                </a:solidFill>
              </a:rPr>
              <a:t>INTEGRAL: ~10% of the observations are coordinated with other observatories.</a:t>
            </a:r>
          </a:p>
          <a:p>
            <a:pPr marL="114300">
              <a:spcBef>
                <a:spcPts val="0"/>
              </a:spcBef>
              <a:spcAft>
                <a:spcPts val="0"/>
              </a:spcAft>
              <a:buSzPts val="1800"/>
            </a:pPr>
            <a:br>
              <a:rPr lang="en-GB" kern="0" dirty="0"/>
            </a:br>
            <a:endParaRPr lang="en-GB" sz="2200" kern="0" dirty="0"/>
          </a:p>
        </p:txBody>
      </p:sp>
    </p:spTree>
    <p:extLst>
      <p:ext uri="{BB962C8B-B14F-4D97-AF65-F5344CB8AC3E}">
        <p14:creationId xmlns:p14="http://schemas.microsoft.com/office/powerpoint/2010/main" val="2604526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91CCA-DBBA-354B-BEDE-98875EADB22C}"/>
              </a:ext>
            </a:extLst>
          </p:cNvPr>
          <p:cNvSpPr>
            <a:spLocks noGrp="1"/>
          </p:cNvSpPr>
          <p:nvPr>
            <p:ph type="title"/>
          </p:nvPr>
        </p:nvSpPr>
        <p:spPr>
          <a:xfrm>
            <a:off x="-45265" y="182361"/>
            <a:ext cx="10840883" cy="584775"/>
          </a:xfrm>
        </p:spPr>
        <p:txBody>
          <a:bodyPr/>
          <a:lstStyle/>
          <a:p>
            <a:r>
              <a:rPr lang="en-GB" sz="3200" b="1" dirty="0">
                <a:solidFill>
                  <a:schemeClr val="tx1"/>
                </a:solidFill>
              </a:rPr>
              <a:t>Brief Object </a:t>
            </a:r>
            <a:r>
              <a:rPr lang="en-GB" sz="3200" b="1" i="1" strike="sngStrike" dirty="0">
                <a:solidFill>
                  <a:schemeClr val="tx1">
                    <a:lumMod val="25000"/>
                    <a:lumOff val="75000"/>
                  </a:schemeClr>
                </a:solidFill>
              </a:rPr>
              <a:t>Visibility</a:t>
            </a:r>
            <a:r>
              <a:rPr lang="en-GB" sz="3200" b="1" i="1" dirty="0">
                <a:solidFill>
                  <a:schemeClr val="tx1"/>
                </a:solidFill>
              </a:rPr>
              <a:t> Observability SAP</a:t>
            </a:r>
            <a:r>
              <a:rPr lang="en-GB" sz="3200" b="1" dirty="0">
                <a:solidFill>
                  <a:schemeClr val="tx1"/>
                </a:solidFill>
              </a:rPr>
              <a:t> Introduction</a:t>
            </a:r>
          </a:p>
        </p:txBody>
      </p:sp>
      <p:sp>
        <p:nvSpPr>
          <p:cNvPr id="3" name="Content Placeholder 2">
            <a:extLst>
              <a:ext uri="{FF2B5EF4-FFF2-40B4-BE49-F238E27FC236}">
                <a16:creationId xmlns:a16="http://schemas.microsoft.com/office/drawing/2014/main" id="{34D28D9A-ED6F-5640-8876-D3CF2D0EE117}"/>
              </a:ext>
            </a:extLst>
          </p:cNvPr>
          <p:cNvSpPr>
            <a:spLocks noGrp="1"/>
          </p:cNvSpPr>
          <p:nvPr>
            <p:ph idx="1"/>
          </p:nvPr>
        </p:nvSpPr>
        <p:spPr>
          <a:xfrm>
            <a:off x="219600" y="882193"/>
            <a:ext cx="11786138" cy="5487076"/>
          </a:xfrm>
        </p:spPr>
        <p:txBody>
          <a:bodyPr/>
          <a:lstStyle/>
          <a:p>
            <a:endParaRPr lang="en-GB" b="1" dirty="0">
              <a:solidFill>
                <a:schemeClr val="tx1"/>
              </a:solidFill>
              <a:sym typeface="Wingdings" pitchFamily="2" charset="2"/>
            </a:endParaRPr>
          </a:p>
          <a:p>
            <a:pPr marL="285750" indent="-285750">
              <a:buFont typeface="Arial" panose="020B0604020202020204" pitchFamily="34" charset="0"/>
              <a:buChar char="•"/>
            </a:pPr>
            <a:endParaRPr lang="en-ES" b="1" dirty="0">
              <a:solidFill>
                <a:schemeClr val="tx1"/>
              </a:solidFill>
            </a:endParaRPr>
          </a:p>
        </p:txBody>
      </p:sp>
      <p:sp>
        <p:nvSpPr>
          <p:cNvPr id="4" name="Google Shape;123;g942c27f876_0_142">
            <a:extLst>
              <a:ext uri="{FF2B5EF4-FFF2-40B4-BE49-F238E27FC236}">
                <a16:creationId xmlns:a16="http://schemas.microsoft.com/office/drawing/2014/main" id="{ACE83613-9797-9803-D700-CF714652581C}"/>
              </a:ext>
            </a:extLst>
          </p:cNvPr>
          <p:cNvSpPr txBox="1">
            <a:spLocks/>
          </p:cNvSpPr>
          <p:nvPr/>
        </p:nvSpPr>
        <p:spPr bwMode="auto">
          <a:xfrm>
            <a:off x="219599" y="882193"/>
            <a:ext cx="11786139" cy="1012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spcFirstLastPara="1" vert="horz" wrap="square" lIns="91425" tIns="45700" rIns="91425" bIns="45700" numCol="1" anchor="t" anchorCtr="0" compatLnSpc="1">
            <a:prstTxWarp prst="textNoShape">
              <a:avLst/>
            </a:prstTxWarp>
            <a:noAutofit/>
          </a:bodyPr>
          <a:lst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a:lstStyle>
          <a:p>
            <a:pPr algn="ctr" eaLnBrk="1" hangingPunct="1"/>
            <a:r>
              <a:rPr lang="en-GB" altLang="en-US" sz="1600" b="1" dirty="0">
                <a:solidFill>
                  <a:schemeClr val="tx1"/>
                </a:solidFill>
                <a:hlinkClick r:id="rId3"/>
              </a:rPr>
              <a:t>The NASA Multi-Messenger Astrophysics Science Support Center (MOSSAIC)*</a:t>
            </a:r>
            <a:endParaRPr lang="en-GB" altLang="en-US" sz="1600" b="1" dirty="0">
              <a:solidFill>
                <a:schemeClr val="tx1"/>
              </a:solidFill>
            </a:endParaRPr>
          </a:p>
          <a:p>
            <a:pPr algn="ctr" eaLnBrk="1" hangingPunct="1"/>
            <a:r>
              <a:rPr lang="en-GB" altLang="en-US" sz="1600" b="1" dirty="0" err="1">
                <a:solidFill>
                  <a:schemeClr val="tx1"/>
                </a:solidFill>
              </a:rPr>
              <a:t>Sambruna</a:t>
            </a:r>
            <a:r>
              <a:rPr lang="en-GB" altLang="en-US" sz="1600" b="1" dirty="0">
                <a:solidFill>
                  <a:schemeClr val="tx1"/>
                </a:solidFill>
              </a:rPr>
              <a:t> et al. (April 2022)</a:t>
            </a:r>
          </a:p>
        </p:txBody>
      </p:sp>
      <p:pic>
        <p:nvPicPr>
          <p:cNvPr id="8" name="Picture 7" descr="A diagram of a system&#10;&#10;Description automatically generated with medium confidence">
            <a:extLst>
              <a:ext uri="{FF2B5EF4-FFF2-40B4-BE49-F238E27FC236}">
                <a16:creationId xmlns:a16="http://schemas.microsoft.com/office/drawing/2014/main" id="{BAACDF24-7E23-10FE-FE11-4B1CE6A238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1136" y="2120662"/>
            <a:ext cx="7244826" cy="4248607"/>
          </a:xfrm>
          <a:prstGeom prst="rect">
            <a:avLst/>
          </a:prstGeom>
        </p:spPr>
      </p:pic>
      <p:pic>
        <p:nvPicPr>
          <p:cNvPr id="10" name="Picture 9" descr="A screenshot of a computer screen&#10;&#10;Description automatically generated">
            <a:extLst>
              <a:ext uri="{FF2B5EF4-FFF2-40B4-BE49-F238E27FC236}">
                <a16:creationId xmlns:a16="http://schemas.microsoft.com/office/drawing/2014/main" id="{EEF4A356-C753-9539-826C-BA2E158AE6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042" y="1296456"/>
            <a:ext cx="3926250" cy="5185613"/>
          </a:xfrm>
          <a:prstGeom prst="rect">
            <a:avLst/>
          </a:prstGeom>
        </p:spPr>
      </p:pic>
    </p:spTree>
    <p:extLst>
      <p:ext uri="{BB962C8B-B14F-4D97-AF65-F5344CB8AC3E}">
        <p14:creationId xmlns:p14="http://schemas.microsoft.com/office/powerpoint/2010/main" val="1267382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91CCA-DBBA-354B-BEDE-98875EADB22C}"/>
              </a:ext>
            </a:extLst>
          </p:cNvPr>
          <p:cNvSpPr>
            <a:spLocks noGrp="1"/>
          </p:cNvSpPr>
          <p:nvPr>
            <p:ph type="title"/>
          </p:nvPr>
        </p:nvSpPr>
        <p:spPr>
          <a:xfrm>
            <a:off x="-45265" y="182361"/>
            <a:ext cx="10840883" cy="584775"/>
          </a:xfrm>
        </p:spPr>
        <p:txBody>
          <a:bodyPr/>
          <a:lstStyle/>
          <a:p>
            <a:r>
              <a:rPr lang="en-GB" sz="3200" b="1" dirty="0">
                <a:solidFill>
                  <a:schemeClr val="tx1"/>
                </a:solidFill>
              </a:rPr>
              <a:t>Brief Object </a:t>
            </a:r>
            <a:r>
              <a:rPr lang="en-GB" sz="3200" b="1" i="1" strike="sngStrike" dirty="0">
                <a:solidFill>
                  <a:schemeClr val="tx1">
                    <a:lumMod val="25000"/>
                    <a:lumOff val="75000"/>
                  </a:schemeClr>
                </a:solidFill>
              </a:rPr>
              <a:t>Visibility</a:t>
            </a:r>
            <a:r>
              <a:rPr lang="en-GB" sz="3200" b="1" i="1" dirty="0">
                <a:solidFill>
                  <a:schemeClr val="tx1"/>
                </a:solidFill>
              </a:rPr>
              <a:t> Observability SAP</a:t>
            </a:r>
            <a:r>
              <a:rPr lang="en-GB" sz="3200" b="1" dirty="0">
                <a:solidFill>
                  <a:schemeClr val="tx1"/>
                </a:solidFill>
              </a:rPr>
              <a:t> Introduction</a:t>
            </a:r>
          </a:p>
        </p:txBody>
      </p:sp>
      <p:sp>
        <p:nvSpPr>
          <p:cNvPr id="3" name="Content Placeholder 2">
            <a:extLst>
              <a:ext uri="{FF2B5EF4-FFF2-40B4-BE49-F238E27FC236}">
                <a16:creationId xmlns:a16="http://schemas.microsoft.com/office/drawing/2014/main" id="{34D28D9A-ED6F-5640-8876-D3CF2D0EE117}"/>
              </a:ext>
            </a:extLst>
          </p:cNvPr>
          <p:cNvSpPr>
            <a:spLocks noGrp="1"/>
          </p:cNvSpPr>
          <p:nvPr>
            <p:ph idx="1"/>
          </p:nvPr>
        </p:nvSpPr>
        <p:spPr>
          <a:xfrm>
            <a:off x="219600" y="882193"/>
            <a:ext cx="11786138" cy="5487076"/>
          </a:xfrm>
        </p:spPr>
        <p:txBody>
          <a:bodyPr/>
          <a:lstStyle/>
          <a:p>
            <a:endParaRPr lang="en-GB" b="1" dirty="0">
              <a:solidFill>
                <a:schemeClr val="tx1"/>
              </a:solidFill>
              <a:sym typeface="Wingdings" pitchFamily="2" charset="2"/>
            </a:endParaRPr>
          </a:p>
          <a:p>
            <a:pPr marL="285750" indent="-285750">
              <a:buFont typeface="Arial" panose="020B0604020202020204" pitchFamily="34" charset="0"/>
              <a:buChar char="•"/>
            </a:pPr>
            <a:endParaRPr lang="en-ES" b="1" dirty="0">
              <a:solidFill>
                <a:schemeClr val="tx1"/>
              </a:solidFill>
            </a:endParaRPr>
          </a:p>
        </p:txBody>
      </p:sp>
      <p:sp>
        <p:nvSpPr>
          <p:cNvPr id="4" name="Google Shape;123;g942c27f876_0_142">
            <a:extLst>
              <a:ext uri="{FF2B5EF4-FFF2-40B4-BE49-F238E27FC236}">
                <a16:creationId xmlns:a16="http://schemas.microsoft.com/office/drawing/2014/main" id="{ACE83613-9797-9803-D700-CF714652581C}"/>
              </a:ext>
            </a:extLst>
          </p:cNvPr>
          <p:cNvSpPr txBox="1">
            <a:spLocks/>
          </p:cNvSpPr>
          <p:nvPr/>
        </p:nvSpPr>
        <p:spPr bwMode="auto">
          <a:xfrm>
            <a:off x="219600" y="882193"/>
            <a:ext cx="8646104" cy="547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spcFirstLastPara="1" vert="horz" wrap="square" lIns="91425" tIns="45700" rIns="91425" bIns="45700" numCol="1" anchor="t" anchorCtr="0" compatLnSpc="1">
            <a:prstTxWarp prst="textNoShape">
              <a:avLst/>
            </a:prstTxWarp>
            <a:noAutofit/>
          </a:bodyPr>
          <a:lst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a:lstStyle>
          <a:p>
            <a:pPr eaLnBrk="1" hangingPunct="1"/>
            <a:r>
              <a:rPr lang="en-GB" altLang="en-US" b="1" dirty="0">
                <a:solidFill>
                  <a:schemeClr val="tx1"/>
                </a:solidFill>
                <a:hlinkClick r:id="rId3"/>
              </a:rPr>
              <a:t>Time-Domain and Multi-Messenger Astronomy – HEAD 2023</a:t>
            </a:r>
            <a:endParaRPr lang="en-GB" altLang="en-US" b="1" dirty="0">
              <a:solidFill>
                <a:schemeClr val="tx1"/>
              </a:solidFill>
            </a:endParaRPr>
          </a:p>
          <a:p>
            <a:pPr marL="285750" indent="-285750" eaLnBrk="1" hangingPunct="1">
              <a:buFont typeface="Arial" panose="020B0604020202020204" pitchFamily="34" charset="0"/>
              <a:buChar char="•"/>
            </a:pPr>
            <a:endParaRPr lang="en-GB" b="1" kern="0" dirty="0">
              <a:solidFill>
                <a:schemeClr val="bg2"/>
              </a:solidFill>
            </a:endParaRPr>
          </a:p>
          <a:p>
            <a:pPr marL="114300">
              <a:spcBef>
                <a:spcPts val="0"/>
              </a:spcBef>
              <a:spcAft>
                <a:spcPts val="0"/>
              </a:spcAft>
              <a:buSzPts val="1800"/>
            </a:pPr>
            <a:br>
              <a:rPr lang="en-GB" kern="0" dirty="0"/>
            </a:br>
            <a:endParaRPr lang="en-GB" sz="2200" kern="0" dirty="0"/>
          </a:p>
        </p:txBody>
      </p:sp>
      <p:pic>
        <p:nvPicPr>
          <p:cNvPr id="8" name="Picture 7" descr="A close-up of a chart&#10;&#10;Description automatically generated">
            <a:extLst>
              <a:ext uri="{FF2B5EF4-FFF2-40B4-BE49-F238E27FC236}">
                <a16:creationId xmlns:a16="http://schemas.microsoft.com/office/drawing/2014/main" id="{81F868C1-8735-B481-3D22-F9D64C42A9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99" y="1261241"/>
            <a:ext cx="8548307" cy="5108028"/>
          </a:xfrm>
          <a:prstGeom prst="rect">
            <a:avLst/>
          </a:prstGeom>
        </p:spPr>
      </p:pic>
      <p:pic>
        <p:nvPicPr>
          <p:cNvPr id="10" name="Picture 9" descr="A poster of planets and stars&#10;&#10;Description automatically generated">
            <a:extLst>
              <a:ext uri="{FF2B5EF4-FFF2-40B4-BE49-F238E27FC236}">
                <a16:creationId xmlns:a16="http://schemas.microsoft.com/office/drawing/2014/main" id="{9FABC069-DD41-9CC8-374C-7C9D619750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2299" y="1155970"/>
            <a:ext cx="3143439" cy="1787197"/>
          </a:xfrm>
          <a:prstGeom prst="rect">
            <a:avLst/>
          </a:prstGeom>
        </p:spPr>
      </p:pic>
    </p:spTree>
    <p:extLst>
      <p:ext uri="{BB962C8B-B14F-4D97-AF65-F5344CB8AC3E}">
        <p14:creationId xmlns:p14="http://schemas.microsoft.com/office/powerpoint/2010/main" val="1580063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91CCA-DBBA-354B-BEDE-98875EADB22C}"/>
              </a:ext>
            </a:extLst>
          </p:cNvPr>
          <p:cNvSpPr>
            <a:spLocks noGrp="1"/>
          </p:cNvSpPr>
          <p:nvPr>
            <p:ph type="title"/>
          </p:nvPr>
        </p:nvSpPr>
        <p:spPr>
          <a:xfrm>
            <a:off x="-45265" y="182361"/>
            <a:ext cx="10840883" cy="584775"/>
          </a:xfrm>
        </p:spPr>
        <p:txBody>
          <a:bodyPr/>
          <a:lstStyle/>
          <a:p>
            <a:r>
              <a:rPr lang="en-GB" sz="3200" b="1" dirty="0">
                <a:solidFill>
                  <a:schemeClr val="tx1"/>
                </a:solidFill>
              </a:rPr>
              <a:t>Brief Object </a:t>
            </a:r>
            <a:r>
              <a:rPr lang="en-GB" sz="3200" b="1" i="1" strike="sngStrike" dirty="0">
                <a:solidFill>
                  <a:schemeClr val="tx1">
                    <a:lumMod val="25000"/>
                    <a:lumOff val="75000"/>
                  </a:schemeClr>
                </a:solidFill>
              </a:rPr>
              <a:t>Visibility</a:t>
            </a:r>
            <a:r>
              <a:rPr lang="en-GB" sz="3200" b="1" i="1" dirty="0">
                <a:solidFill>
                  <a:schemeClr val="tx1"/>
                </a:solidFill>
              </a:rPr>
              <a:t> Observability SAP</a:t>
            </a:r>
            <a:r>
              <a:rPr lang="en-GB" sz="3200" b="1" dirty="0">
                <a:solidFill>
                  <a:schemeClr val="tx1"/>
                </a:solidFill>
              </a:rPr>
              <a:t> Introduction</a:t>
            </a:r>
          </a:p>
        </p:txBody>
      </p:sp>
      <p:sp>
        <p:nvSpPr>
          <p:cNvPr id="3" name="Content Placeholder 2">
            <a:extLst>
              <a:ext uri="{FF2B5EF4-FFF2-40B4-BE49-F238E27FC236}">
                <a16:creationId xmlns:a16="http://schemas.microsoft.com/office/drawing/2014/main" id="{34D28D9A-ED6F-5640-8876-D3CF2D0EE117}"/>
              </a:ext>
            </a:extLst>
          </p:cNvPr>
          <p:cNvSpPr>
            <a:spLocks noGrp="1"/>
          </p:cNvSpPr>
          <p:nvPr>
            <p:ph idx="1"/>
          </p:nvPr>
        </p:nvSpPr>
        <p:spPr>
          <a:xfrm>
            <a:off x="219600" y="882193"/>
            <a:ext cx="11786138" cy="5487076"/>
          </a:xfrm>
        </p:spPr>
        <p:txBody>
          <a:bodyPr/>
          <a:lstStyle/>
          <a:p>
            <a:pPr marL="285750" indent="-285750">
              <a:buFont typeface="Arial" panose="020B0604020202020204" pitchFamily="34" charset="0"/>
              <a:buChar char="•"/>
            </a:pPr>
            <a:endParaRPr lang="en-ES" b="1" dirty="0">
              <a:solidFill>
                <a:schemeClr val="tx1"/>
              </a:solidFill>
            </a:endParaRPr>
          </a:p>
        </p:txBody>
      </p:sp>
      <p:pic>
        <p:nvPicPr>
          <p:cNvPr id="5" name="Picture 4" descr="A close up of a moon&#10;&#10;Description automatically generated">
            <a:extLst>
              <a:ext uri="{FF2B5EF4-FFF2-40B4-BE49-F238E27FC236}">
                <a16:creationId xmlns:a16="http://schemas.microsoft.com/office/drawing/2014/main" id="{A5805BCA-8FFD-B73D-4E1A-B95A1A5F1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0559" y="1054471"/>
            <a:ext cx="6075825" cy="1638631"/>
          </a:xfrm>
          <a:prstGeom prst="rect">
            <a:avLst/>
          </a:prstGeom>
        </p:spPr>
      </p:pic>
      <p:graphicFrame>
        <p:nvGraphicFramePr>
          <p:cNvPr id="6" name="Table 5">
            <a:extLst>
              <a:ext uri="{FF2B5EF4-FFF2-40B4-BE49-F238E27FC236}">
                <a16:creationId xmlns:a16="http://schemas.microsoft.com/office/drawing/2014/main" id="{144EBCAE-AA9A-A52A-61DE-D969EEF99DA2}"/>
              </a:ext>
            </a:extLst>
          </p:cNvPr>
          <p:cNvGraphicFramePr>
            <a:graphicFrameLocks noGrp="1"/>
          </p:cNvGraphicFramePr>
          <p:nvPr>
            <p:extLst>
              <p:ext uri="{D42A27DB-BD31-4B8C-83A1-F6EECF244321}">
                <p14:modId xmlns:p14="http://schemas.microsoft.com/office/powerpoint/2010/main" val="2700809578"/>
              </p:ext>
            </p:extLst>
          </p:nvPr>
        </p:nvGraphicFramePr>
        <p:xfrm>
          <a:off x="345702" y="2742155"/>
          <a:ext cx="11104176" cy="3610386"/>
        </p:xfrm>
        <a:graphic>
          <a:graphicData uri="http://schemas.openxmlformats.org/drawingml/2006/table">
            <a:tbl>
              <a:tblPr firstRow="1" bandRow="1">
                <a:tableStyleId>{5C22544A-7EE6-4342-B048-85BDC9FD1C3A}</a:tableStyleId>
              </a:tblPr>
              <a:tblGrid>
                <a:gridCol w="1822208">
                  <a:extLst>
                    <a:ext uri="{9D8B030D-6E8A-4147-A177-3AD203B41FA5}">
                      <a16:colId xmlns:a16="http://schemas.microsoft.com/office/drawing/2014/main" val="1627540720"/>
                    </a:ext>
                  </a:extLst>
                </a:gridCol>
                <a:gridCol w="9281968">
                  <a:extLst>
                    <a:ext uri="{9D8B030D-6E8A-4147-A177-3AD203B41FA5}">
                      <a16:colId xmlns:a16="http://schemas.microsoft.com/office/drawing/2014/main" val="1191306418"/>
                    </a:ext>
                  </a:extLst>
                </a:gridCol>
              </a:tblGrid>
              <a:tr h="358203">
                <a:tc>
                  <a:txBody>
                    <a:bodyPr/>
                    <a:lstStyle/>
                    <a:p>
                      <a:endParaRPr lang="en-GB"/>
                    </a:p>
                  </a:txBody>
                  <a:tcPr/>
                </a:tc>
                <a:tc>
                  <a:txBody>
                    <a:bodyPr/>
                    <a:lstStyle/>
                    <a:p>
                      <a:endParaRPr lang="en-GB" dirty="0"/>
                    </a:p>
                  </a:txBody>
                  <a:tcPr/>
                </a:tc>
                <a:extLst>
                  <a:ext uri="{0D108BD9-81ED-4DB2-BD59-A6C34878D82A}">
                    <a16:rowId xmlns:a16="http://schemas.microsoft.com/office/drawing/2014/main" val="2618636766"/>
                  </a:ext>
                </a:extLst>
              </a:tr>
              <a:tr h="346298">
                <a:tc>
                  <a:txBody>
                    <a:bodyPr/>
                    <a:lstStyle/>
                    <a:p>
                      <a:r>
                        <a:rPr lang="en-GB" sz="1400" dirty="0"/>
                        <a:t>Brian </a:t>
                      </a:r>
                      <a:r>
                        <a:rPr lang="en-GB" sz="1400" dirty="0" err="1"/>
                        <a:t>Humensky</a:t>
                      </a:r>
                      <a:endParaRPr lang="en-GB" sz="1400" dirty="0"/>
                    </a:p>
                  </a:txBody>
                  <a:tcPr/>
                </a:tc>
                <a:tc>
                  <a:txBody>
                    <a:bodyPr/>
                    <a:lstStyle/>
                    <a:p>
                      <a:r>
                        <a:rPr lang="en-GB" sz="1400" dirty="0"/>
                        <a:t>NASA’s Astrophysics Cross-Observatory Science Support (ACROSS) Initiative</a:t>
                      </a:r>
                    </a:p>
                  </a:txBody>
                  <a:tcPr/>
                </a:tc>
                <a:extLst>
                  <a:ext uri="{0D108BD9-81ED-4DB2-BD59-A6C34878D82A}">
                    <a16:rowId xmlns:a16="http://schemas.microsoft.com/office/drawing/2014/main" val="1882904292"/>
                  </a:ext>
                </a:extLst>
              </a:tr>
              <a:tr h="346298">
                <a:tc>
                  <a:txBody>
                    <a:bodyPr/>
                    <a:lstStyle/>
                    <a:p>
                      <a:r>
                        <a:rPr lang="en-GB" sz="1400" dirty="0"/>
                        <a:t>Michael Coughlin</a:t>
                      </a:r>
                    </a:p>
                  </a:txBody>
                  <a:tcPr/>
                </a:tc>
                <a:tc>
                  <a:txBody>
                    <a:bodyPr/>
                    <a:lstStyle/>
                    <a:p>
                      <a:r>
                        <a:rPr lang="en-GB" sz="1400" dirty="0"/>
                        <a:t>A technical ecosystem to enable multi-messenger astrophysics</a:t>
                      </a:r>
                    </a:p>
                  </a:txBody>
                  <a:tcPr/>
                </a:tc>
                <a:extLst>
                  <a:ext uri="{0D108BD9-81ED-4DB2-BD59-A6C34878D82A}">
                    <a16:rowId xmlns:a16="http://schemas.microsoft.com/office/drawing/2014/main" val="2555388483"/>
                  </a:ext>
                </a:extLst>
              </a:tr>
              <a:tr h="346298">
                <a:tc>
                  <a:txBody>
                    <a:bodyPr/>
                    <a:lstStyle/>
                    <a:p>
                      <a:r>
                        <a:rPr lang="en-GB" sz="1400" dirty="0"/>
                        <a:t>Shreya Anand</a:t>
                      </a:r>
                    </a:p>
                  </a:txBody>
                  <a:tcPr/>
                </a:tc>
                <a:tc>
                  <a:txBody>
                    <a:bodyPr/>
                    <a:lstStyle/>
                    <a:p>
                      <a:r>
                        <a:rPr lang="en-GB" sz="1400" dirty="0"/>
                        <a:t>MMA observing campaigns with the Zwicky Transient Facility: challenges and lessons learned</a:t>
                      </a:r>
                    </a:p>
                  </a:txBody>
                  <a:tcPr/>
                </a:tc>
                <a:extLst>
                  <a:ext uri="{0D108BD9-81ED-4DB2-BD59-A6C34878D82A}">
                    <a16:rowId xmlns:a16="http://schemas.microsoft.com/office/drawing/2014/main" val="484463729"/>
                  </a:ext>
                </a:extLst>
              </a:tr>
              <a:tr h="346298">
                <a:tc>
                  <a:txBody>
                    <a:bodyPr/>
                    <a:lstStyle/>
                    <a:p>
                      <a:r>
                        <a:rPr lang="en-GB" sz="1400" dirty="0"/>
                        <a:t>Gautham Narayan</a:t>
                      </a:r>
                    </a:p>
                  </a:txBody>
                  <a:tcPr/>
                </a:tc>
                <a:tc>
                  <a:txBody>
                    <a:bodyPr/>
                    <a:lstStyle/>
                    <a:p>
                      <a:r>
                        <a:rPr lang="en-GB" sz="1400" dirty="0"/>
                        <a:t>SCIMMA: Real-time Orchestration of Multi-Messenger Astrophysical Observations</a:t>
                      </a:r>
                    </a:p>
                  </a:txBody>
                  <a:tcPr/>
                </a:tc>
                <a:extLst>
                  <a:ext uri="{0D108BD9-81ED-4DB2-BD59-A6C34878D82A}">
                    <a16:rowId xmlns:a16="http://schemas.microsoft.com/office/drawing/2014/main" val="1646184653"/>
                  </a:ext>
                </a:extLst>
              </a:tr>
              <a:tr h="346298">
                <a:tc>
                  <a:txBody>
                    <a:bodyPr/>
                    <a:lstStyle/>
                    <a:p>
                      <a:r>
                        <a:rPr lang="en-GB" sz="1400" dirty="0"/>
                        <a:t>Rachel Street</a:t>
                      </a:r>
                    </a:p>
                  </a:txBody>
                  <a:tcPr/>
                </a:tc>
                <a:tc>
                  <a:txBody>
                    <a:bodyPr/>
                    <a:lstStyle/>
                    <a:p>
                      <a:r>
                        <a:rPr lang="en-GB" sz="1400" dirty="0">
                          <a:hlinkClick r:id="rId4"/>
                        </a:rPr>
                        <a:t>Tools for Time-Domain Observers: New features and development plans for the TOM Toolkit and more.</a:t>
                      </a:r>
                      <a:endParaRPr lang="en-GB" sz="1400" dirty="0"/>
                    </a:p>
                  </a:txBody>
                  <a:tcPr/>
                </a:tc>
                <a:extLst>
                  <a:ext uri="{0D108BD9-81ED-4DB2-BD59-A6C34878D82A}">
                    <a16:rowId xmlns:a16="http://schemas.microsoft.com/office/drawing/2014/main" val="4035940344"/>
                  </a:ext>
                </a:extLst>
              </a:tr>
              <a:tr h="346298">
                <a:tc>
                  <a:txBody>
                    <a:bodyPr/>
                    <a:lstStyle/>
                    <a:p>
                      <a:r>
                        <a:rPr lang="en-GB" sz="1400" dirty="0"/>
                        <a:t>Monika </a:t>
                      </a:r>
                      <a:r>
                        <a:rPr lang="en-GB" sz="1400" dirty="0" err="1"/>
                        <a:t>Soraisam</a:t>
                      </a:r>
                      <a:endParaRPr lang="en-GB" sz="1400" dirty="0"/>
                    </a:p>
                  </a:txBody>
                  <a:tcPr/>
                </a:tc>
                <a:tc>
                  <a:txBody>
                    <a:bodyPr/>
                    <a:lstStyle/>
                    <a:p>
                      <a:r>
                        <a:rPr lang="en-GB" sz="1400" dirty="0"/>
                        <a:t>GOATS: an end-to-end time-domain and multi-messenger astronomy platform</a:t>
                      </a:r>
                    </a:p>
                  </a:txBody>
                  <a:tcPr/>
                </a:tc>
                <a:extLst>
                  <a:ext uri="{0D108BD9-81ED-4DB2-BD59-A6C34878D82A}">
                    <a16:rowId xmlns:a16="http://schemas.microsoft.com/office/drawing/2014/main" val="2239183295"/>
                  </a:ext>
                </a:extLst>
              </a:tr>
              <a:tr h="521394">
                <a:tc>
                  <a:txBody>
                    <a:bodyPr/>
                    <a:lstStyle/>
                    <a:p>
                      <a:r>
                        <a:rPr lang="en-GB" sz="1400" dirty="0"/>
                        <a:t>Griffin </a:t>
                      </a:r>
                      <a:r>
                        <a:rPr lang="en-GB" sz="1400" dirty="0" err="1"/>
                        <a:t>Hosseinzadeh</a:t>
                      </a:r>
                      <a:endParaRPr lang="en-GB" sz="1400" dirty="0"/>
                    </a:p>
                  </a:txBody>
                  <a:tcPr/>
                </a:tc>
                <a:tc>
                  <a:txBody>
                    <a:bodyPr/>
                    <a:lstStyle/>
                    <a:p>
                      <a:r>
                        <a:rPr lang="en-GB" sz="1400" dirty="0"/>
                        <a:t>Infrastructure for Searches After Gravitational-waves Using </a:t>
                      </a:r>
                      <a:r>
                        <a:rPr lang="en-GB" sz="1400" dirty="0" err="1"/>
                        <a:t>ARizona</a:t>
                      </a:r>
                      <a:r>
                        <a:rPr lang="en-GB" sz="1400" dirty="0"/>
                        <a:t> Observatories</a:t>
                      </a:r>
                    </a:p>
                  </a:txBody>
                  <a:tcPr/>
                </a:tc>
                <a:extLst>
                  <a:ext uri="{0D108BD9-81ED-4DB2-BD59-A6C34878D82A}">
                    <a16:rowId xmlns:a16="http://schemas.microsoft.com/office/drawing/2014/main" val="52148234"/>
                  </a:ext>
                </a:extLst>
              </a:tr>
              <a:tr h="346298">
                <a:tc>
                  <a:txBody>
                    <a:bodyPr/>
                    <a:lstStyle/>
                    <a:p>
                      <a:r>
                        <a:rPr lang="en-GB" sz="1400" dirty="0"/>
                        <a:t>Sarah </a:t>
                      </a:r>
                      <a:r>
                        <a:rPr lang="en-GB" sz="1400" dirty="0" err="1"/>
                        <a:t>Antier</a:t>
                      </a:r>
                      <a:endParaRPr lang="en-GB" sz="1400" dirty="0"/>
                    </a:p>
                  </a:txBody>
                  <a:tcPr/>
                </a:tc>
                <a:tc>
                  <a:txBody>
                    <a:bodyPr/>
                    <a:lstStyle/>
                    <a:p>
                      <a:r>
                        <a:rPr lang="en-GB" sz="1400" dirty="0"/>
                        <a:t>A </a:t>
                      </a:r>
                      <a:r>
                        <a:rPr lang="en-GB" sz="1400" dirty="0" err="1"/>
                        <a:t>french</a:t>
                      </a:r>
                      <a:r>
                        <a:rPr lang="en-GB" sz="1400" dirty="0"/>
                        <a:t> example of coordination of space and ground facilities for the multi-messenger effort</a:t>
                      </a:r>
                    </a:p>
                  </a:txBody>
                  <a:tcPr/>
                </a:tc>
                <a:extLst>
                  <a:ext uri="{0D108BD9-81ED-4DB2-BD59-A6C34878D82A}">
                    <a16:rowId xmlns:a16="http://schemas.microsoft.com/office/drawing/2014/main" val="2867332276"/>
                  </a:ext>
                </a:extLst>
              </a:tr>
              <a:tr h="306703">
                <a:tc>
                  <a:txBody>
                    <a:bodyPr/>
                    <a:lstStyle/>
                    <a:p>
                      <a:r>
                        <a:rPr lang="en-GB" sz="1400" dirty="0"/>
                        <a:t>Nicholas White</a:t>
                      </a:r>
                    </a:p>
                  </a:txBody>
                  <a:tcPr/>
                </a:tc>
                <a:tc>
                  <a:txBody>
                    <a:bodyPr/>
                    <a:lstStyle/>
                    <a:p>
                      <a:r>
                        <a:rPr lang="en-GB" sz="1400" dirty="0"/>
                        <a:t>Process barriers to new multi-messenger astrophysics space observatories</a:t>
                      </a:r>
                    </a:p>
                  </a:txBody>
                  <a:tcPr/>
                </a:tc>
                <a:extLst>
                  <a:ext uri="{0D108BD9-81ED-4DB2-BD59-A6C34878D82A}">
                    <a16:rowId xmlns:a16="http://schemas.microsoft.com/office/drawing/2014/main" val="2220473141"/>
                  </a:ext>
                </a:extLst>
              </a:tr>
            </a:tbl>
          </a:graphicData>
        </a:graphic>
      </p:graphicFrame>
    </p:spTree>
    <p:extLst>
      <p:ext uri="{BB962C8B-B14F-4D97-AF65-F5344CB8AC3E}">
        <p14:creationId xmlns:p14="http://schemas.microsoft.com/office/powerpoint/2010/main" val="810519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91CCA-DBBA-354B-BEDE-98875EADB22C}"/>
              </a:ext>
            </a:extLst>
          </p:cNvPr>
          <p:cNvSpPr>
            <a:spLocks noGrp="1"/>
          </p:cNvSpPr>
          <p:nvPr>
            <p:ph type="title"/>
          </p:nvPr>
        </p:nvSpPr>
        <p:spPr>
          <a:xfrm>
            <a:off x="-45265" y="182361"/>
            <a:ext cx="10840883" cy="584775"/>
          </a:xfrm>
        </p:spPr>
        <p:txBody>
          <a:bodyPr/>
          <a:lstStyle/>
          <a:p>
            <a:r>
              <a:rPr lang="en-GB" sz="3200" b="1" dirty="0">
                <a:solidFill>
                  <a:schemeClr val="tx1"/>
                </a:solidFill>
              </a:rPr>
              <a:t>Main goal</a:t>
            </a:r>
          </a:p>
        </p:txBody>
      </p:sp>
      <p:sp>
        <p:nvSpPr>
          <p:cNvPr id="3" name="Content Placeholder 2">
            <a:extLst>
              <a:ext uri="{FF2B5EF4-FFF2-40B4-BE49-F238E27FC236}">
                <a16:creationId xmlns:a16="http://schemas.microsoft.com/office/drawing/2014/main" id="{34D28D9A-ED6F-5640-8876-D3CF2D0EE117}"/>
              </a:ext>
            </a:extLst>
          </p:cNvPr>
          <p:cNvSpPr>
            <a:spLocks noGrp="1"/>
          </p:cNvSpPr>
          <p:nvPr>
            <p:ph idx="1"/>
          </p:nvPr>
        </p:nvSpPr>
        <p:spPr>
          <a:xfrm>
            <a:off x="219600" y="882193"/>
            <a:ext cx="11786138" cy="5487076"/>
          </a:xfrm>
        </p:spPr>
        <p:txBody>
          <a:bodyPr/>
          <a:lstStyle/>
          <a:p>
            <a:pPr algn="ctr"/>
            <a:r>
              <a:rPr lang="en-ES" sz="2400" b="1" dirty="0">
                <a:solidFill>
                  <a:schemeClr val="tx1"/>
                </a:solidFill>
              </a:rPr>
              <a:t>To standaridize the retrieval of the well-known observability or contraint-free periods of astronomical targets that all facilities have</a:t>
            </a:r>
          </a:p>
          <a:p>
            <a:pPr marL="285750" indent="-285750">
              <a:buFont typeface="Arial" panose="020B0604020202020204" pitchFamily="34" charset="0"/>
              <a:buChar char="•"/>
            </a:pPr>
            <a:endParaRPr lang="en-ES" b="1" dirty="0">
              <a:solidFill>
                <a:schemeClr val="tx1"/>
              </a:solidFill>
            </a:endParaRPr>
          </a:p>
          <a:p>
            <a:pPr marL="285750" indent="-285750">
              <a:buFont typeface="Arial" panose="020B0604020202020204" pitchFamily="34" charset="0"/>
              <a:buChar char="•"/>
            </a:pPr>
            <a:r>
              <a:rPr lang="en-ES" b="1" dirty="0">
                <a:solidFill>
                  <a:schemeClr val="tx1"/>
                </a:solidFill>
              </a:rPr>
              <a:t>Follow-up observations</a:t>
            </a:r>
          </a:p>
          <a:p>
            <a:pPr marL="285750" indent="-285750">
              <a:buFont typeface="Arial" panose="020B0604020202020204" pitchFamily="34" charset="0"/>
              <a:buChar char="•"/>
            </a:pPr>
            <a:r>
              <a:rPr lang="en-ES" b="1" dirty="0">
                <a:solidFill>
                  <a:schemeClr val="tx1"/>
                </a:solidFill>
              </a:rPr>
              <a:t>Alerts</a:t>
            </a:r>
          </a:p>
          <a:p>
            <a:pPr marL="285750" indent="-285750">
              <a:buFont typeface="Arial" panose="020B0604020202020204" pitchFamily="34" charset="0"/>
              <a:buChar char="•"/>
            </a:pPr>
            <a:r>
              <a:rPr lang="en-ES" b="1" dirty="0">
                <a:solidFill>
                  <a:schemeClr val="tx1"/>
                </a:solidFill>
              </a:rPr>
              <a:t>Automated coordination </a:t>
            </a:r>
          </a:p>
          <a:p>
            <a:pPr marL="285750" indent="-285750">
              <a:buFont typeface="Arial" panose="020B0604020202020204" pitchFamily="34" charset="0"/>
              <a:buChar char="•"/>
            </a:pPr>
            <a:r>
              <a:rPr lang="en-ES" b="1" dirty="0">
                <a:solidFill>
                  <a:schemeClr val="tx1"/>
                </a:solidFill>
              </a:rPr>
              <a:t>Easier communication</a:t>
            </a:r>
          </a:p>
          <a:p>
            <a:pPr marL="285750" indent="-285750">
              <a:buFont typeface="Arial" panose="020B0604020202020204" pitchFamily="34" charset="0"/>
              <a:buChar char="•"/>
            </a:pPr>
            <a:r>
              <a:rPr lang="en-ES" b="1" dirty="0">
                <a:solidFill>
                  <a:schemeClr val="tx1"/>
                </a:solidFill>
              </a:rPr>
              <a:t>Help to plan observations</a:t>
            </a:r>
          </a:p>
          <a:p>
            <a:pPr marL="285750" indent="-285750">
              <a:buFont typeface="Arial" panose="020B0604020202020204" pitchFamily="34" charset="0"/>
              <a:buChar char="•"/>
            </a:pPr>
            <a:r>
              <a:rPr lang="en-ES" b="1" dirty="0">
                <a:solidFill>
                  <a:schemeClr val="tx1"/>
                </a:solidFill>
              </a:rPr>
              <a:t>…</a:t>
            </a:r>
          </a:p>
          <a:p>
            <a:endParaRPr lang="en-ES" altLang="en-US" b="1" dirty="0">
              <a:solidFill>
                <a:schemeClr val="tx1"/>
              </a:solidFill>
            </a:endParaRPr>
          </a:p>
          <a:p>
            <a:pPr marL="285750" indent="-285750">
              <a:buFont typeface="Arial" panose="020B0604020202020204" pitchFamily="34" charset="0"/>
              <a:buChar char="•"/>
            </a:pPr>
            <a:endParaRPr lang="en-ES" b="1" dirty="0">
              <a:solidFill>
                <a:schemeClr val="tx1"/>
              </a:solidFill>
            </a:endParaRPr>
          </a:p>
        </p:txBody>
      </p:sp>
    </p:spTree>
    <p:extLst>
      <p:ext uri="{BB962C8B-B14F-4D97-AF65-F5344CB8AC3E}">
        <p14:creationId xmlns:p14="http://schemas.microsoft.com/office/powerpoint/2010/main" val="963394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91CCA-DBBA-354B-BEDE-98875EADB22C}"/>
              </a:ext>
            </a:extLst>
          </p:cNvPr>
          <p:cNvSpPr>
            <a:spLocks noGrp="1"/>
          </p:cNvSpPr>
          <p:nvPr>
            <p:ph type="title"/>
          </p:nvPr>
        </p:nvSpPr>
        <p:spPr>
          <a:xfrm>
            <a:off x="-45265" y="182361"/>
            <a:ext cx="10840883" cy="584775"/>
          </a:xfrm>
        </p:spPr>
        <p:txBody>
          <a:bodyPr/>
          <a:lstStyle/>
          <a:p>
            <a:r>
              <a:rPr lang="en-GB" sz="3200" b="1" dirty="0">
                <a:solidFill>
                  <a:schemeClr val="tx1"/>
                </a:solidFill>
              </a:rPr>
              <a:t>Current Status</a:t>
            </a:r>
          </a:p>
        </p:txBody>
      </p:sp>
      <p:sp>
        <p:nvSpPr>
          <p:cNvPr id="3" name="Content Placeholder 2">
            <a:extLst>
              <a:ext uri="{FF2B5EF4-FFF2-40B4-BE49-F238E27FC236}">
                <a16:creationId xmlns:a16="http://schemas.microsoft.com/office/drawing/2014/main" id="{34D28D9A-ED6F-5640-8876-D3CF2D0EE117}"/>
              </a:ext>
            </a:extLst>
          </p:cNvPr>
          <p:cNvSpPr>
            <a:spLocks noGrp="1"/>
          </p:cNvSpPr>
          <p:nvPr>
            <p:ph idx="1"/>
          </p:nvPr>
        </p:nvSpPr>
        <p:spPr>
          <a:xfrm>
            <a:off x="219600" y="882193"/>
            <a:ext cx="11786138" cy="5487076"/>
          </a:xfrm>
        </p:spPr>
        <p:txBody>
          <a:bodyPr/>
          <a:lstStyle/>
          <a:p>
            <a:pPr marL="285750" indent="-285750">
              <a:buFont typeface="Arial" panose="020B0604020202020204" pitchFamily="34" charset="0"/>
              <a:buChar char="•"/>
            </a:pPr>
            <a:r>
              <a:rPr lang="en-US" altLang="en-US" b="1" dirty="0">
                <a:solidFill>
                  <a:schemeClr val="tx1"/>
                </a:solidFill>
              </a:rPr>
              <a:t>Demo workshop organized by ESAC in September 2020 </a:t>
            </a:r>
          </a:p>
          <a:p>
            <a:pPr marL="285750" indent="-285750">
              <a:buFont typeface="Arial" panose="020B0604020202020204" pitchFamily="34" charset="0"/>
              <a:buChar char="•"/>
            </a:pPr>
            <a:r>
              <a:rPr lang="en-US" altLang="en-US" b="1" dirty="0">
                <a:solidFill>
                  <a:schemeClr val="tx1"/>
                </a:solidFill>
              </a:rPr>
              <a:t>Object Visibility Simple Access Protocol already under discussion in the IVOA DAL panel.</a:t>
            </a:r>
          </a:p>
          <a:p>
            <a:pPr marL="285750" indent="-285750">
              <a:buFont typeface="Arial" panose="020B0604020202020204" pitchFamily="34" charset="0"/>
              <a:buChar char="•"/>
            </a:pPr>
            <a:r>
              <a:rPr lang="en-US" b="1" dirty="0">
                <a:solidFill>
                  <a:schemeClr val="tx1"/>
                </a:solidFill>
                <a:sym typeface="Wingdings" pitchFamily="2" charset="2"/>
              </a:rPr>
              <a:t>Prototype implementation already in place for some facilities.</a:t>
            </a:r>
          </a:p>
        </p:txBody>
      </p:sp>
      <p:pic>
        <p:nvPicPr>
          <p:cNvPr id="4" name="Picture 3" descr="A close-up of a chart&#10;&#10;Description automatically generated">
            <a:extLst>
              <a:ext uri="{FF2B5EF4-FFF2-40B4-BE49-F238E27FC236}">
                <a16:creationId xmlns:a16="http://schemas.microsoft.com/office/drawing/2014/main" id="{26D779EB-D705-012A-A5C3-CF8C42610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582" y="2213113"/>
            <a:ext cx="9238336" cy="3974728"/>
          </a:xfrm>
          <a:prstGeom prst="rect">
            <a:avLst/>
          </a:prstGeom>
        </p:spPr>
      </p:pic>
    </p:spTree>
    <p:extLst>
      <p:ext uri="{BB962C8B-B14F-4D97-AF65-F5344CB8AC3E}">
        <p14:creationId xmlns:p14="http://schemas.microsoft.com/office/powerpoint/2010/main" val="4103044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91CCA-DBBA-354B-BEDE-98875EADB22C}"/>
              </a:ext>
            </a:extLst>
          </p:cNvPr>
          <p:cNvSpPr>
            <a:spLocks noGrp="1"/>
          </p:cNvSpPr>
          <p:nvPr>
            <p:ph type="title"/>
          </p:nvPr>
        </p:nvSpPr>
        <p:spPr>
          <a:xfrm>
            <a:off x="-45265" y="182361"/>
            <a:ext cx="10840883" cy="584775"/>
          </a:xfrm>
        </p:spPr>
        <p:txBody>
          <a:bodyPr/>
          <a:lstStyle/>
          <a:p>
            <a:r>
              <a:rPr lang="en-GB" sz="3200" b="1" dirty="0">
                <a:solidFill>
                  <a:schemeClr val="tx1"/>
                </a:solidFill>
              </a:rPr>
              <a:t>Current Status</a:t>
            </a:r>
          </a:p>
        </p:txBody>
      </p:sp>
      <p:sp>
        <p:nvSpPr>
          <p:cNvPr id="4" name="TextBox 3">
            <a:extLst>
              <a:ext uri="{FF2B5EF4-FFF2-40B4-BE49-F238E27FC236}">
                <a16:creationId xmlns:a16="http://schemas.microsoft.com/office/drawing/2014/main" id="{C19AA560-4875-FAD5-CCDE-EE47587FAC47}"/>
              </a:ext>
            </a:extLst>
          </p:cNvPr>
          <p:cNvSpPr txBox="1"/>
          <p:nvPr/>
        </p:nvSpPr>
        <p:spPr>
          <a:xfrm>
            <a:off x="672662" y="1282262"/>
            <a:ext cx="10331669" cy="646331"/>
          </a:xfrm>
          <a:prstGeom prst="rect">
            <a:avLst/>
          </a:prstGeom>
          <a:noFill/>
          <a:ln w="19050">
            <a:solidFill>
              <a:schemeClr val="accent1"/>
            </a:solidFill>
          </a:ln>
        </p:spPr>
        <p:txBody>
          <a:bodyPr wrap="square" rtlCol="0">
            <a:spAutoFit/>
          </a:bodyPr>
          <a:lstStyle/>
          <a:p>
            <a:pPr algn="ctr"/>
            <a:r>
              <a:rPr lang="en-US" sz="1800" b="1" dirty="0">
                <a:solidFill>
                  <a:schemeClr val="tx1"/>
                </a:solidFill>
                <a:sym typeface="Wingdings" pitchFamily="2" charset="2"/>
              </a:rPr>
              <a:t>Target constraint-free time periods concept in optical, high-energy and radio astronomy is the same, but the term </a:t>
            </a:r>
            <a:r>
              <a:rPr lang="en-US" sz="1800" b="1" i="1" dirty="0">
                <a:solidFill>
                  <a:schemeClr val="tx1"/>
                </a:solidFill>
                <a:sym typeface="Wingdings" pitchFamily="2" charset="2"/>
              </a:rPr>
              <a:t>visibility</a:t>
            </a:r>
            <a:r>
              <a:rPr lang="en-US" sz="1800" b="1" dirty="0">
                <a:solidFill>
                  <a:schemeClr val="tx1"/>
                </a:solidFill>
                <a:sym typeface="Wingdings" pitchFamily="2" charset="2"/>
              </a:rPr>
              <a:t> is not shared by all disciplines.</a:t>
            </a:r>
          </a:p>
        </p:txBody>
      </p:sp>
      <p:sp>
        <p:nvSpPr>
          <p:cNvPr id="6" name="TextBox 5">
            <a:extLst>
              <a:ext uri="{FF2B5EF4-FFF2-40B4-BE49-F238E27FC236}">
                <a16:creationId xmlns:a16="http://schemas.microsoft.com/office/drawing/2014/main" id="{41C33980-14B2-7C3C-23DB-7692D9780803}"/>
              </a:ext>
            </a:extLst>
          </p:cNvPr>
          <p:cNvSpPr txBox="1"/>
          <p:nvPr/>
        </p:nvSpPr>
        <p:spPr>
          <a:xfrm>
            <a:off x="772053" y="3157445"/>
            <a:ext cx="10331669" cy="1754326"/>
          </a:xfrm>
          <a:prstGeom prst="rect">
            <a:avLst/>
          </a:prstGeom>
          <a:noFill/>
          <a:ln w="19050">
            <a:solidFill>
              <a:schemeClr val="accent1"/>
            </a:solidFill>
          </a:ln>
        </p:spPr>
        <p:txBody>
          <a:bodyPr wrap="square" rtlCol="0">
            <a:spAutoFit/>
          </a:bodyPr>
          <a:lstStyle/>
          <a:p>
            <a:pPr algn="ctr"/>
            <a:r>
              <a:rPr lang="en-US" sz="1800" b="1" u="sng" dirty="0">
                <a:solidFill>
                  <a:schemeClr val="tx1"/>
                </a:solidFill>
                <a:sym typeface="Wingdings" pitchFamily="2" charset="2"/>
              </a:rPr>
              <a:t>Visibility in radio astronomy</a:t>
            </a:r>
          </a:p>
          <a:p>
            <a:pPr algn="ctr"/>
            <a:endParaRPr lang="en-US" sz="1800" b="1" u="sng" dirty="0">
              <a:solidFill>
                <a:schemeClr val="tx1"/>
              </a:solidFill>
              <a:sym typeface="Wingdings" pitchFamily="2" charset="2"/>
            </a:endParaRPr>
          </a:p>
          <a:p>
            <a:pPr algn="ctr"/>
            <a:r>
              <a:rPr lang="en-US" b="1" dirty="0">
                <a:sym typeface="Wingdings" pitchFamily="2" charset="2"/>
              </a:rPr>
              <a:t>The visibility function is the result of the Fourier Transform of the celestial brightness distribution in the sky.</a:t>
            </a:r>
            <a:endParaRPr lang="en-US" sz="1800" b="1" dirty="0">
              <a:solidFill>
                <a:schemeClr val="tx1"/>
              </a:solidFill>
              <a:sym typeface="Wingdings" pitchFamily="2" charset="2"/>
            </a:endParaRPr>
          </a:p>
          <a:p>
            <a:pPr algn="ctr"/>
            <a:r>
              <a:rPr lang="en-US" b="1" dirty="0">
                <a:sym typeface="Wingdings" pitchFamily="2" charset="2"/>
              </a:rPr>
              <a:t>It is a measure of how well the signals from a celestial source are correlated between the antennas.</a:t>
            </a:r>
            <a:endParaRPr lang="en-US" sz="1800" b="1" dirty="0">
              <a:solidFill>
                <a:schemeClr val="tx1"/>
              </a:solidFill>
              <a:sym typeface="Wingdings" pitchFamily="2" charset="2"/>
            </a:endParaRPr>
          </a:p>
        </p:txBody>
      </p:sp>
    </p:spTree>
    <p:extLst>
      <p:ext uri="{BB962C8B-B14F-4D97-AF65-F5344CB8AC3E}">
        <p14:creationId xmlns:p14="http://schemas.microsoft.com/office/powerpoint/2010/main" val="1783387405"/>
      </p:ext>
    </p:extLst>
  </p:cSld>
  <p:clrMapOvr>
    <a:masterClrMapping/>
  </p:clrMapOvr>
</p:sld>
</file>

<file path=ppt/theme/theme1.xml><?xml version="1.0" encoding="utf-8"?>
<a:theme xmlns:a="http://schemas.openxmlformats.org/drawingml/2006/main" name="ESA_Presentation_DARK">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C388CCBA-5303-436A-BEAD-7F171CFCD31A}" vid="{907DA5E2-B2F5-45E7-879E-76B731D57BBD}"/>
    </a:ext>
  </a:extLst>
</a:theme>
</file>

<file path=ppt/theme/theme2.xml><?xml version="1.0" encoding="utf-8"?>
<a:theme xmlns:a="http://schemas.openxmlformats.org/drawingml/2006/main" name="ESA_Presentation_DARK_BG">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C388CCBA-5303-436A-BEAD-7F171CFCD31A}" vid="{3FF37997-9685-474E-ADA8-92BC87D963FE}"/>
    </a:ext>
  </a:extLst>
</a:theme>
</file>

<file path=ppt/theme/theme3.xml><?xml version="1.0" encoding="utf-8"?>
<a:theme xmlns:a="http://schemas.openxmlformats.org/drawingml/2006/main" name="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C388CCBA-5303-436A-BEAD-7F171CFCD31A}" vid="{52619A9E-A8C5-494C-AEB3-FD4EFF280093}"/>
    </a:ext>
  </a:extLst>
</a:theme>
</file>

<file path=ppt/theme/theme4.xml><?xml version="1.0" encoding="utf-8"?>
<a:theme xmlns:a="http://schemas.openxmlformats.org/drawingml/2006/main" name="ESA_Presentation_CLEAR_BG">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C388CCBA-5303-436A-BEAD-7F171CFCD31A}" vid="{46E0E6FF-DF08-40A1-A67F-93EC369AC3C4}"/>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Distribution xmlns="ddc99d1b-0883-4f2c-a8e6-6d8ebaa0e5d6" xsi:nil="true"/>
    <Organisational_x0020_entity xmlns="ddc99d1b-0883-4f2c-a8e6-6d8ebaa0e5d6" xsi:nil="true"/>
    <Document_x0020_Type xmlns="ddc99d1b-0883-4f2c-a8e6-6d8ebaa0e5d6">HO - Handout / Presentation</Document_x0020_Type>
    <Revision xmlns="http://schemas.microsoft.com/sharepoint/v3/fields">0</Revision>
    <IconOverlay xmlns="http://schemas.microsoft.com/sharepoint/v4" xsi:nil="true"/>
    <In_iShare xmlns="ddc99d1b-0883-4f2c-a8e6-6d8ebaa0e5d6">false</In_iShare>
    <Classification xmlns="ddc99d1b-0883-4f2c-a8e6-6d8ebaa0e5d6">ESA UNCLASSIFIED - For ESA Official Use Only</Classification>
    <Issue_x0020_Date xmlns="ddc99d1b-0883-4f2c-a8e6-6d8ebaa0e5d6">2020-08-04T22:00:00+00:00</Issue_x0020_Date>
    <Issue xmlns="ddc99d1b-0883-4f2c-a8e6-6d8ebaa0e5d6">0</Issue>
    <Reference xmlns="ddc99d1b-0883-4f2c-a8e6-6d8ebaa0e5d6" xsi:nil="true"/>
    <Assign_x0020_document_x0020_reference xmlns="ddc99d1b-0883-4f2c-a8e6-6d8ebaa0e5d6">false</Assign_x0020_document_x0020_reference>
    <Classification_x0020_Caveat xmlns="ddc99d1b-0883-4f2c-a8e6-6d8ebaa0e5d6" xsi:nil="true"/>
    <AutoSync xmlns="ddc99d1b-0883-4f2c-a8e6-6d8ebaa0e5d6">false</AutoSync>
    <Status xmlns="http://schemas.microsoft.com/sharepoint/v3/fields">N/A</Status>
    <_dlc_DocId xmlns="ddc99d1b-0883-4f2c-a8e6-6d8ebaa0e5d6">PKKMWAM5UKCP-1108600927-1271</_dlc_DocId>
    <_dlc_DocIdUrl xmlns="ddc99d1b-0883-4f2c-a8e6-6d8ebaa0e5d6">
      <Url>https://esateamsite.sso.esa.int/support/EOT2018/_layouts/15/DocIdRedir.aspx?ID=PKKMWAM5UKCP-1108600927-1271</Url>
      <Description>PKKMWAM5UKCP-1108600927-1271</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ESA_Documents" ma:contentTypeID="0x010100B93108F87DD4F24BAE6D0E809C37974D000FC206F40FA8F44792B0B25BFFF4A9D0" ma:contentTypeVersion="43" ma:contentTypeDescription="" ma:contentTypeScope="" ma:versionID="9b1703045571109d1041c6f1d6402cb6">
  <xsd:schema xmlns:xsd="http://www.w3.org/2001/XMLSchema" xmlns:xs="http://www.w3.org/2001/XMLSchema" xmlns:p="http://schemas.microsoft.com/office/2006/metadata/properties" xmlns:ns2="ddc99d1b-0883-4f2c-a8e6-6d8ebaa0e5d6" xmlns:ns3="http://schemas.microsoft.com/sharepoint/v3/fields" xmlns:ns4="http://schemas.microsoft.com/sharepoint/v4" targetNamespace="http://schemas.microsoft.com/office/2006/metadata/properties" ma:root="true" ma:fieldsID="8aee6ade98337e03742b7c59ef1ca971" ns2:_="" ns3:_="" ns4:_="">
    <xsd:import namespace="ddc99d1b-0883-4f2c-a8e6-6d8ebaa0e5d6"/>
    <xsd:import namespace="http://schemas.microsoft.com/sharepoint/v3/fields"/>
    <xsd:import namespace="http://schemas.microsoft.com/sharepoint/v4"/>
    <xsd:element name="properties">
      <xsd:complexType>
        <xsd:sequence>
          <xsd:element name="documentManagement">
            <xsd:complexType>
              <xsd:all>
                <xsd:element ref="ns2:Document_x0020_Type" minOccurs="0"/>
                <xsd:element ref="ns2:Reference" minOccurs="0"/>
                <xsd:element ref="ns2:Assign_x0020_document_x0020_reference" minOccurs="0"/>
                <xsd:element ref="ns2:Classification" minOccurs="0"/>
                <xsd:element ref="ns2:Classification_x0020_Caveat" minOccurs="0"/>
                <xsd:element ref="ns2:Issue_x0020_Date" minOccurs="0"/>
                <xsd:element ref="ns2:Issue" minOccurs="0"/>
                <xsd:element ref="ns3:Revision" minOccurs="0"/>
                <xsd:element ref="ns3:Status" minOccurs="0"/>
                <xsd:element ref="ns2:Distribution" minOccurs="0"/>
                <xsd:element ref="ns2:Organisational_x0020_entity" minOccurs="0"/>
                <xsd:element ref="ns2:_dlc_DocId" minOccurs="0"/>
                <xsd:element ref="ns2:_dlc_DocIdUrl" minOccurs="0"/>
                <xsd:element ref="ns2:_dlc_DocIdPersistId" minOccurs="0"/>
                <xsd:element ref="ns2:In_iShare" minOccurs="0"/>
                <xsd:element ref="ns2:AutoSync"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c99d1b-0883-4f2c-a8e6-6d8ebaa0e5d6" elementFormDefault="qualified">
    <xsd:import namespace="http://schemas.microsoft.com/office/2006/documentManagement/types"/>
    <xsd:import namespace="http://schemas.microsoft.com/office/infopath/2007/PartnerControls"/>
    <xsd:element name="Document_x0020_Type" ma:index="2" nillable="true" ma:displayName="Document Type" ma:format="Dropdown" ma:internalName="Document_x0020_Type">
      <xsd:simpleType>
        <xsd:restriction base="dms:Choice">
          <xsd:enumeration value="AD - Assumption Document"/>
          <xsd:enumeration value="AN - Analysis"/>
          <xsd:enumeration value="AO - Announcement of Opportunity"/>
          <xsd:enumeration value="AR - Article"/>
          <xsd:enumeration value="BR - Brochure"/>
          <xsd:enumeration value="CCN - Contract Change Notice"/>
          <xsd:enumeration value="CE - Certificate (Certificate / Statement of Conformance, etc.)"/>
          <xsd:enumeration value="CO - Contract / Rider"/>
          <xsd:enumeration value="CP - Change Proposal (Engineering / Document)"/>
          <xsd:enumeration value="CR - Change Request (Engineering / Configuration)"/>
          <xsd:enumeration value="CT - Cost Documents (Estimate / CaC / CtC, etc)"/>
          <xsd:enumeration value="DCR - Cost Documents (Estimate / CaC / CtC, etc)"/>
          <xsd:enumeration value="DD - Design Description / Document"/>
          <xsd:enumeration value="DEC - Declaration"/>
          <xsd:enumeration value="DN - Delivery Notice / Release Notice / Transfer Notice"/>
          <xsd:enumeration value="DP - Data Package"/>
          <xsd:enumeration value="DRD - Document Requirements Definition"/>
          <xsd:enumeration value="DW - Drawing / Diagram"/>
          <xsd:enumeration value="EM - E-mail"/>
          <xsd:enumeration value="EX - Executive Summary"/>
          <xsd:enumeration value="FAX - Fax"/>
          <xsd:enumeration value="FI - File (Software / Configuration / Network)"/>
          <xsd:enumeration value="HO - Handout / Presentation"/>
          <xsd:enumeration value="IF - Interface Requirement / Specification / Interface Control Document / EID"/>
          <xsd:enumeration value="INS - Instruction"/>
          <xsd:enumeration value="ITT - Invitation to Tender"/>
          <xsd:enumeration value="LB - Logbook"/>
          <xsd:enumeration value="LE - Letter"/>
          <xsd:enumeration value="LEG - Legal Text"/>
          <xsd:enumeration value="LI - List"/>
          <xsd:enumeration value="MAN - Manual / User Guide / Handbook"/>
          <xsd:enumeration value="MIN - Minutes of Meeting"/>
          <xsd:enumeration value="ML - Model"/>
          <xsd:enumeration value="MO - Memorandum"/>
          <xsd:enumeration value="MOU - Agreement / Memorandum of Understanding"/>
          <xsd:enumeration value="MX - Matrix / Compliance"/>
          <xsd:enumeration value="NC - Non-Conformance"/>
          <xsd:enumeration value="NDA - Non-disclosure agreement"/>
          <xsd:enumeration value="OD - Operations Document"/>
          <xsd:enumeration value="OJ - Agenda"/>
          <xsd:enumeration value="PG - Progress Report / Status Report"/>
          <xsd:enumeration value="PL - Plan"/>
          <xsd:enumeration value="PO - Proposal"/>
          <xsd:enumeration value="POL - Policy Document"/>
          <xsd:enumeration value="PR - Procedure"/>
          <xsd:enumeration value="PT - Product Tree"/>
          <xsd:enumeration value="RD - Request for Deviation"/>
          <xsd:enumeration value="REC - Record"/>
          <xsd:enumeration value="REG - Regulation"/>
          <xsd:enumeration value="RES - Resolution"/>
          <xsd:enumeration value="RFQ - Request for Quotation"/>
          <xsd:enumeration value="RP - Report (Technical, Budget, Cost, Manpower, Travel, Audit, etc.)"/>
          <xsd:enumeration value="RS - Requirement Document / Specification (System, Subsystem, Unit, Equipment level)"/>
          <xsd:enumeration value="RW - Request for Waiver"/>
          <xsd:enumeration value="SC - Schedule / Network / Barchart / Chart"/>
          <xsd:enumeration value="SLA - Service Level Agreement"/>
          <xsd:enumeration value="SOW - Statement of Work"/>
          <xsd:enumeration value="SP - Specifications"/>
          <xsd:enumeration value="ST - Standards"/>
          <xsd:enumeration value="TC - Tender Conditions"/>
          <xsd:enumeration value="TN - Technical Note"/>
          <xsd:enumeration value="TOR - Terms of Reference"/>
          <xsd:enumeration value="TP - Test Procedure/Test Plan"/>
          <xsd:enumeration value="TR - Test Report / Test Result"/>
          <xsd:enumeration value="TS - Test Specification"/>
          <xsd:enumeration value="VC - Verification Control Document"/>
          <xsd:enumeration value="WBS - Work Breakdown Structure"/>
          <xsd:enumeration value="WI - Work Instruction"/>
          <xsd:enumeration value="WP - Working Paper"/>
          <xsd:enumeration value="WPD - Work Package Description"/>
          <xsd:enumeration value="AD"/>
          <xsd:enumeration value="AN"/>
          <xsd:enumeration value="AO"/>
          <xsd:enumeration value="AR"/>
          <xsd:enumeration value="BR"/>
          <xsd:enumeration value="CE"/>
          <xsd:enumeration value="CCN"/>
          <xsd:enumeration value="CO"/>
          <xsd:enumeration value="CP"/>
          <xsd:enumeration value="CR"/>
          <xsd:enumeration value="CT"/>
          <xsd:enumeration value="DEC"/>
          <xsd:enumeration value="DCR"/>
          <xsd:enumeration value="DD"/>
          <xsd:enumeration value="DN"/>
          <xsd:enumeration value="DP"/>
          <xsd:enumeration value="DRD"/>
          <xsd:enumeration value="DW"/>
          <xsd:enumeration value="EM"/>
          <xsd:enumeration value="EX"/>
          <xsd:enumeration value="FI"/>
          <xsd:enumeration value="FAX"/>
          <xsd:enumeration value="HO"/>
          <xsd:enumeration value="IF"/>
          <xsd:enumeration value="INS"/>
          <xsd:enumeration value="ITT"/>
          <xsd:enumeration value="LB"/>
          <xsd:enumeration value="LE"/>
          <xsd:enumeration value="LEG"/>
          <xsd:enumeration value="LI"/>
          <xsd:enumeration value="MAN"/>
          <xsd:enumeration value="ML"/>
          <xsd:enumeration value="MIN"/>
          <xsd:enumeration value="MO"/>
          <xsd:enumeration value="MOU"/>
          <xsd:enumeration value="MX"/>
          <xsd:enumeration value="NC"/>
          <xsd:enumeration value="NDA"/>
          <xsd:enumeration value="OD"/>
          <xsd:enumeration value="OJ"/>
          <xsd:enumeration value="POL"/>
          <xsd:enumeration value="PG"/>
          <xsd:enumeration value="PL"/>
          <xsd:enumeration value="PO"/>
          <xsd:enumeration value="PR"/>
          <xsd:enumeration value="PT"/>
          <xsd:enumeration value="REG"/>
          <xsd:enumeration value="RD"/>
          <xsd:enumeration value="REC"/>
          <xsd:enumeration value="RP"/>
          <xsd:enumeration value="RFQ"/>
          <xsd:enumeration value="RS"/>
          <xsd:enumeration value="RW"/>
          <xsd:enumeration value="RES"/>
          <xsd:enumeration value="SC"/>
          <xsd:enumeration value="SLA"/>
          <xsd:enumeration value="SP"/>
          <xsd:enumeration value="ST"/>
          <xsd:enumeration value="SOW"/>
          <xsd:enumeration value="TC"/>
          <xsd:enumeration value="TOR"/>
          <xsd:enumeration value="TN"/>
          <xsd:enumeration value="TP"/>
          <xsd:enumeration value="TR"/>
          <xsd:enumeration value="TS"/>
          <xsd:enumeration value="VC"/>
          <xsd:enumeration value="WBS"/>
          <xsd:enumeration value="WI"/>
          <xsd:enumeration value="WP"/>
          <xsd:enumeration value="WPD"/>
        </xsd:restriction>
      </xsd:simpleType>
    </xsd:element>
    <xsd:element name="Reference" ma:index="3" nillable="true" ma:displayName="Reference" ma:internalName="Reference">
      <xsd:simpleType>
        <xsd:restriction base="dms:Text">
          <xsd:maxLength value="255"/>
        </xsd:restriction>
      </xsd:simpleType>
    </xsd:element>
    <xsd:element name="Assign_x0020_document_x0020_reference" ma:index="4" nillable="true" ma:displayName="Assign document reference" ma:default="0" ma:internalName="Assign_x0020_document_x0020_reference">
      <xsd:simpleType>
        <xsd:restriction base="dms:Boolean"/>
      </xsd:simpleType>
    </xsd:element>
    <xsd:element name="Classification" ma:index="6" nillable="true" ma:displayName="Classification" ma:format="Dropdown" ma:internalName="Classification" ma:readOnly="false">
      <xsd:simpleType>
        <xsd:restriction base="dms:Choice">
          <xsd:enumeration value="ESA UNCLASSIFIED – Releasable to the Public"/>
          <xsd:enumeration value="ESA UNCLASSIFIED – For ESA Official Use Only"/>
          <xsd:enumeration value="ESA UNCLASSIFIED – Limited Distribution"/>
          <xsd:enumeration value="ESA UNCLASSIFIED – Sensitive Personal Data"/>
          <xsd:enumeration value="ESA UNCLASSIFIED - For Official Use"/>
          <xsd:enumeration value="ESA UNCLASSIFIED - For Internal Use"/>
          <xsd:enumeration value="ESA UNCLASSIFIED - Proprietary Information"/>
          <xsd:enumeration value="ESA UNCLASSIFIED - Personnel in Confidence"/>
          <xsd:enumeration value="ESA UNCLASSIFIED - Medical in Confidence"/>
          <xsd:enumeration value="ESA UNCLASSIFIED ITT - For Internal Use - Limited Distribution"/>
          <xsd:enumeration value="ESA UNCLASSIFIED TEB - For Internal Use - Limited Distribution"/>
          <xsd:enumeration value="ESA UNCLASSIFIED - Proprietary Information - Limited Distribution"/>
          <xsd:enumeration value="ESA Unclassified – For Official Use – Privileged – OBSOLETE"/>
          <xsd:enumeration value="ESA Unclassified – For Internal Use – Privileged – OBSOLETE"/>
          <xsd:enumeration value="ESA Unclassified – Proprietary Information – Privileged – OBSOLETE"/>
          <xsd:enumeration value="Non-ESA document"/>
          <xsd:enumeration value="Non-ESA document - Proprietary Information"/>
          <xsd:enumeration value="ESA Restricted – OBSOLETE"/>
          <xsd:enumeration value="ESA Confidential – OBSOLETE"/>
          <xsd:enumeration value="ESA Secret – OBSOLETE"/>
        </xsd:restriction>
      </xsd:simpleType>
    </xsd:element>
    <xsd:element name="Classification_x0020_Caveat" ma:index="7" nillable="true" ma:displayName="Classification Caveat" ma:description="Please use this field only in case of documents classified as &quot;For Internal Use&quot; and &quot;Proprietary Information&quot;" ma:internalName="Classification_x0020_Caveat">
      <xsd:simpleType>
        <xsd:restriction base="dms:Text">
          <xsd:maxLength value="255"/>
        </xsd:restriction>
      </xsd:simpleType>
    </xsd:element>
    <xsd:element name="Issue_x0020_Date" ma:index="8" nillable="true" ma:displayName="Issue Date" ma:format="DateOnly" ma:internalName="Issue_x0020_Date">
      <xsd:simpleType>
        <xsd:restriction base="dms:DateTime"/>
      </xsd:simpleType>
    </xsd:element>
    <xsd:element name="Issue" ma:index="9" nillable="true" ma:displayName="Issue" ma:internalName="Issue">
      <xsd:simpleType>
        <xsd:restriction base="dms:Text">
          <xsd:maxLength value="4"/>
        </xsd:restriction>
      </xsd:simpleType>
    </xsd:element>
    <xsd:element name="Distribution" ma:index="12" nillable="true" ma:displayName="Distribution" ma:internalName="Distribution">
      <xsd:simpleType>
        <xsd:restriction base="dms:Text">
          <xsd:maxLength value="255"/>
        </xsd:restriction>
      </xsd:simpleType>
    </xsd:element>
    <xsd:element name="Organisational_x0020_entity" ma:index="13" nillable="true" ma:displayName="Organisational entity" ma:internalName="Organisational_x0020_entity">
      <xsd:simpleType>
        <xsd:restriction base="dms:Text">
          <xsd:maxLength value="255"/>
        </xsd:restriction>
      </xsd:simple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element name="In_iShare" ma:index="25" nillable="true" ma:displayName="In_iShare" ma:default="0" ma:internalName="In_iShare">
      <xsd:simpleType>
        <xsd:restriction base="dms:Boolean"/>
      </xsd:simpleType>
    </xsd:element>
    <xsd:element name="AutoSync" ma:index="26" nillable="true" ma:displayName="AutoSync" ma:default="0" ma:internalName="AutoSync">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Revision" ma:index="10" nillable="true" ma:displayName="Revision" ma:internalName="Revision">
      <xsd:simpleType>
        <xsd:restriction base="dms:Text">
          <xsd:maxLength value="4"/>
        </xsd:restriction>
      </xsd:simpleType>
    </xsd:element>
    <xsd:element name="Status" ma:index="11" nillable="true" ma:displayName="Status" ma:format="Dropdown" ma:internalName="Status">
      <xsd:simpleType>
        <xsd:restriction base="dms:Choice">
          <xsd:enumeration value="N/A"/>
          <xsd:enumeration value="For Information Only"/>
          <xsd:enumeration value="Draft"/>
          <xsd:enumeration value="Under Review"/>
          <xsd:enumeration value="Approved"/>
          <xsd:enumeration value="ESA Approved"/>
          <xsd:enumeration value="Issued"/>
          <xsd:enumeration value="Rejected"/>
          <xsd:enumeration value="Withdrawn"/>
          <xsd:enumeration value="Supersed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5" ma:displayName="Author"/>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ma:index="15"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8D79E0-F545-4A75-B39D-7B8AF1D9BA85}">
  <ds:schemaRefs>
    <ds:schemaRef ds:uri="http://schemas.microsoft.com/sharepoint/v3/contenttype/forms"/>
  </ds:schemaRefs>
</ds:datastoreItem>
</file>

<file path=customXml/itemProps2.xml><?xml version="1.0" encoding="utf-8"?>
<ds:datastoreItem xmlns:ds="http://schemas.openxmlformats.org/officeDocument/2006/customXml" ds:itemID="{9F2AE18A-0D6C-4581-A0F6-4D7ACD5230C7}">
  <ds:schemaRefs>
    <ds:schemaRef ds:uri="http://schemas.microsoft.com/sharepoint/events"/>
  </ds:schemaRefs>
</ds:datastoreItem>
</file>

<file path=customXml/itemProps3.xml><?xml version="1.0" encoding="utf-8"?>
<ds:datastoreItem xmlns:ds="http://schemas.openxmlformats.org/officeDocument/2006/customXml" ds:itemID="{8E22279E-2C4C-4C93-8498-455A58D1433E}">
  <ds:schemaRefs>
    <ds:schemaRef ds:uri="http://schemas.openxmlformats.org/package/2006/metadata/core-properties"/>
    <ds:schemaRef ds:uri="http://www.w3.org/XML/1998/namespace"/>
    <ds:schemaRef ds:uri="http://schemas.microsoft.com/office/2006/documentManagement/types"/>
    <ds:schemaRef ds:uri="ddc99d1b-0883-4f2c-a8e6-6d8ebaa0e5d6"/>
    <ds:schemaRef ds:uri="http://purl.org/dc/elements/1.1/"/>
    <ds:schemaRef ds:uri="http://schemas.microsoft.com/office/infopath/2007/PartnerControls"/>
    <ds:schemaRef ds:uri="http://schemas.microsoft.com/sharepoint/v4"/>
    <ds:schemaRef ds:uri="http://schemas.microsoft.com/sharepoint/v3/fields"/>
    <ds:schemaRef ds:uri="http://purl.org/dc/dcmitype/"/>
    <ds:schemaRef ds:uri="http://purl.org/dc/terms/"/>
    <ds:schemaRef ds:uri="http://schemas.microsoft.com/office/2006/metadata/properties"/>
  </ds:schemaRefs>
</ds:datastoreItem>
</file>

<file path=customXml/itemProps4.xml><?xml version="1.0" encoding="utf-8"?>
<ds:datastoreItem xmlns:ds="http://schemas.openxmlformats.org/officeDocument/2006/customXml" ds:itemID="{A321D49D-8130-422B-992D-0BE209AA9688}">
  <ds:schemaRefs>
    <ds:schemaRef ds:uri="ddc99d1b-0883-4f2c-a8e6-6d8ebaa0e5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fields"/>
    <ds:schemaRef ds:uri="http://schemas.microsoft.com/sharepoint/v4"/>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emplate>ESA_Presentation_DARK</Template>
  <TotalTime>10995</TotalTime>
  <Words>659</Words>
  <Application>Microsoft Macintosh PowerPoint</Application>
  <PresentationFormat>Custom</PresentationFormat>
  <Paragraphs>99</Paragraphs>
  <Slides>12</Slides>
  <Notes>11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12</vt:i4>
      </vt:variant>
    </vt:vector>
  </HeadingPairs>
  <TitlesOfParts>
    <vt:vector size="21" baseType="lpstr">
      <vt:lpstr>Arial</vt:lpstr>
      <vt:lpstr>Arial</vt:lpstr>
      <vt:lpstr>Calibri</vt:lpstr>
      <vt:lpstr>Times New Roman</vt:lpstr>
      <vt:lpstr>Verdana</vt:lpstr>
      <vt:lpstr>ESA_Presentation_DARK</vt:lpstr>
      <vt:lpstr>ESA_Presentation_DARK_BG</vt:lpstr>
      <vt:lpstr>ESA_Presentation_CLEAR</vt:lpstr>
      <vt:lpstr>ESA_Presentation_CLEAR_BG</vt:lpstr>
      <vt:lpstr>PowerPoint Presentation</vt:lpstr>
      <vt:lpstr>Overview</vt:lpstr>
      <vt:lpstr>Brief Object Visibility Observability SAP Introduction</vt:lpstr>
      <vt:lpstr>Brief Object Visibility Observability SAP Introduction</vt:lpstr>
      <vt:lpstr>Brief Object Visibility Observability SAP Introduction</vt:lpstr>
      <vt:lpstr>Brief Object Visibility Observability SAP Introduction</vt:lpstr>
      <vt:lpstr>Main goal</vt:lpstr>
      <vt:lpstr>Current Status</vt:lpstr>
      <vt:lpstr>Current Status</vt:lpstr>
      <vt:lpstr>Current Status</vt:lpstr>
      <vt:lpstr>Current Status</vt:lpstr>
      <vt:lpstr>Next Steps</vt:lpstr>
    </vt:vector>
  </TitlesOfParts>
  <Manager/>
  <Company>ESA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TITLE OF PRESENTATION</dc:subject>
  <dc:creator>Anthony Marston</dc:creator>
  <cp:keywords/>
  <dc:description/>
  <cp:lastModifiedBy>Aitor Ibarra Ibaibarriaga</cp:lastModifiedBy>
  <cp:revision>1</cp:revision>
  <cp:lastPrinted>2022-05-17T14:41:12Z</cp:lastPrinted>
  <dcterms:created xsi:type="dcterms:W3CDTF">2022-03-21T11:05:26Z</dcterms:created>
  <dcterms:modified xsi:type="dcterms:W3CDTF">2023-11-10T18:18:26Z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Anthony Marston</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5GV2.0</vt:lpwstr>
  </property>
  <property fmtid="{D5CDD505-2E9C-101B-9397-08002B2CF9AE}" pid="13" name="ShowESADialog1">
    <vt:bool>true</vt:bool>
  </property>
  <property fmtid="{D5CDD505-2E9C-101B-9397-08002B2CF9AE}" pid="14" name="ContentTypeId">
    <vt:lpwstr>0x010100B93108F87DD4F24BAE6D0E809C37974D000FC206F40FA8F44792B0B25BFFF4A9D0</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ESA Official Use Only</vt:lpwstr>
  </property>
  <property fmtid="{D5CDD505-2E9C-101B-9397-08002B2CF9AE}" pid="18" name="Classification Caveat">
    <vt:lpwstr/>
  </property>
  <property fmtid="{D5CDD505-2E9C-101B-9397-08002B2CF9AE}" pid="19" name="Status">
    <vt:lpwstr>N/A</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y fmtid="{D5CDD505-2E9C-101B-9397-08002B2CF9AE}" pid="29" name="Issue Date">
    <vt:filetime>2022-03-20T23:00:00Z</vt:filetime>
  </property>
  <property fmtid="{D5CDD505-2E9C-101B-9397-08002B2CF9AE}" pid="30" name="Organisational_x0020_entity">
    <vt:lpwstr/>
  </property>
  <property fmtid="{D5CDD505-2E9C-101B-9397-08002B2CF9AE}" pid="31" name="_dlc_DocIdItemGuid">
    <vt:lpwstr>daf1cf67-77c5-40dc-be6a-1df76964ae9c</vt:lpwstr>
  </property>
  <property fmtid="{D5CDD505-2E9C-101B-9397-08002B2CF9AE}" pid="32" name="Organisational entity">
    <vt:lpwstr/>
  </property>
  <property fmtid="{D5CDD505-2E9C-101B-9397-08002B2CF9AE}" pid="33" name="IconOverlay">
    <vt:lpwstr/>
  </property>
  <property fmtid="{D5CDD505-2E9C-101B-9397-08002B2CF9AE}" pid="34" name="Document ID Value">
    <vt:lpwstr>PKKMWAM5UKCP-1108600927-925</vt:lpwstr>
  </property>
  <property fmtid="{D5CDD505-2E9C-101B-9397-08002B2CF9AE}" pid="35" name="MSIP_Label_3976fa30-1907-4356-8241-62ea5e1c0256_Enabled">
    <vt:lpwstr>true</vt:lpwstr>
  </property>
  <property fmtid="{D5CDD505-2E9C-101B-9397-08002B2CF9AE}" pid="36" name="MSIP_Label_3976fa30-1907-4356-8241-62ea5e1c0256_SetDate">
    <vt:lpwstr>2020-09-30T12:03:24Z</vt:lpwstr>
  </property>
  <property fmtid="{D5CDD505-2E9C-101B-9397-08002B2CF9AE}" pid="37" name="MSIP_Label_3976fa30-1907-4356-8241-62ea5e1c0256_Method">
    <vt:lpwstr>Standard</vt:lpwstr>
  </property>
  <property fmtid="{D5CDD505-2E9C-101B-9397-08002B2CF9AE}" pid="38" name="MSIP_Label_3976fa30-1907-4356-8241-62ea5e1c0256_Name">
    <vt:lpwstr>ESA UNCLASSIFIED – For ESA Official Use Only</vt:lpwstr>
  </property>
  <property fmtid="{D5CDD505-2E9C-101B-9397-08002B2CF9AE}" pid="39" name="MSIP_Label_3976fa30-1907-4356-8241-62ea5e1c0256_SiteId">
    <vt:lpwstr>9a5cacd0-2bef-4dd7-ac5c-7ebe1f54f495</vt:lpwstr>
  </property>
  <property fmtid="{D5CDD505-2E9C-101B-9397-08002B2CF9AE}" pid="40" name="MSIP_Label_3976fa30-1907-4356-8241-62ea5e1c0256_ActionId">
    <vt:lpwstr>12cffb5a-e4fd-4993-a937-3b8906224a24</vt:lpwstr>
  </property>
  <property fmtid="{D5CDD505-2E9C-101B-9397-08002B2CF9AE}" pid="41" name="MSIP_Label_3976fa30-1907-4356-8241-62ea5e1c0256_ContentBits">
    <vt:lpwstr>0</vt:lpwstr>
  </property>
</Properties>
</file>