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18CF-F71D-44F4-B69E-FFC6853A281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9DB7-A18C-4F91-AEA0-DB4240000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5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18CF-F71D-44F4-B69E-FFC6853A281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9DB7-A18C-4F91-AEA0-DB4240000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1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18CF-F71D-44F4-B69E-FFC6853A281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9DB7-A18C-4F91-AEA0-DB4240000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8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18CF-F71D-44F4-B69E-FFC6853A281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9DB7-A18C-4F91-AEA0-DB4240000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3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18CF-F71D-44F4-B69E-FFC6853A281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9DB7-A18C-4F91-AEA0-DB4240000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8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18CF-F71D-44F4-B69E-FFC6853A281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9DB7-A18C-4F91-AEA0-DB4240000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5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18CF-F71D-44F4-B69E-FFC6853A281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9DB7-A18C-4F91-AEA0-DB4240000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5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18CF-F71D-44F4-B69E-FFC6853A281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9DB7-A18C-4F91-AEA0-DB4240000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9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18CF-F71D-44F4-B69E-FFC6853A281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9DB7-A18C-4F91-AEA0-DB4240000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1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18CF-F71D-44F4-B69E-FFC6853A281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9DB7-A18C-4F91-AEA0-DB4240000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67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18CF-F71D-44F4-B69E-FFC6853A281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9DB7-A18C-4F91-AEA0-DB4240000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3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A18CF-F71D-44F4-B69E-FFC6853A281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39DB7-A18C-4F91-AEA0-DB4240000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9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Operations Interest Group Charge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 </a:t>
            </a:r>
            <a:r>
              <a:rPr lang="en-US" dirty="0" err="1" smtClean="0"/>
              <a:t>McGlynn</a:t>
            </a:r>
            <a:endParaRPr lang="en-US" dirty="0" smtClean="0"/>
          </a:p>
          <a:p>
            <a:r>
              <a:rPr lang="en-US" dirty="0" smtClean="0"/>
              <a:t>Mark Taylor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896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Operations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Publicize existing forums and encourage new ones for monitoring services, notifications, discussions and questions regarding “real-time” operations of VO / distributed services </a:t>
            </a:r>
            <a:r>
              <a:rPr lang="en-US" b="1" dirty="0" smtClean="0"/>
              <a:t>(Ops 2)</a:t>
            </a:r>
          </a:p>
          <a:p>
            <a:r>
              <a:rPr lang="en-US" dirty="0" smtClean="0"/>
              <a:t>Promote discussion within the IVOA on standards and practices that would increase the reliability of VO implementations </a:t>
            </a:r>
            <a:r>
              <a:rPr lang="en-US" b="1" dirty="0" smtClean="0"/>
              <a:t>(Ops 1)</a:t>
            </a:r>
          </a:p>
          <a:p>
            <a:r>
              <a:rPr lang="en-US" dirty="0" smtClean="0"/>
              <a:t>Develop nominal implementation strategies for VO services as guides to best practice in the operational use of VO protocols (</a:t>
            </a:r>
            <a:r>
              <a:rPr lang="en-US" b="1" dirty="0" smtClean="0"/>
              <a:t>Ops 1)</a:t>
            </a:r>
          </a:p>
          <a:p>
            <a:r>
              <a:rPr lang="en-US" dirty="0" smtClean="0"/>
              <a:t>Periodically provide reports to the IVOA executive and WGs summarizing availability, quality and usage statistics for distributed services and VO protocols (</a:t>
            </a:r>
            <a:r>
              <a:rPr lang="en-US" b="1" dirty="0" smtClean="0"/>
              <a:t>Ops 2)</a:t>
            </a:r>
          </a:p>
          <a:p>
            <a:r>
              <a:rPr lang="en-US" dirty="0" smtClean="0"/>
              <a:t>During the IVOA standards review process, assess the validation capabilities that are now required as part of new standards.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05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Ops Session 1. (Friday 4 PM, Seminar Room)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 infrastructure change: </a:t>
            </a:r>
            <a:r>
              <a:rPr lang="en-US" dirty="0" err="1" smtClean="0"/>
              <a:t>RoR</a:t>
            </a:r>
            <a:endParaRPr lang="en-US" dirty="0" smtClean="0"/>
          </a:p>
          <a:p>
            <a:r>
              <a:rPr lang="en-US" dirty="0" smtClean="0"/>
              <a:t>Specific Implementation of VO services</a:t>
            </a:r>
          </a:p>
          <a:p>
            <a:r>
              <a:rPr lang="en-US" dirty="0" smtClean="0"/>
              <a:t>General discussion of how we build robust services</a:t>
            </a:r>
          </a:p>
          <a:p>
            <a:pPr lvl="1"/>
            <a:r>
              <a:rPr lang="en-US" dirty="0" smtClean="0"/>
              <a:t>Some prepared slides, but audience participation encouraged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0071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Ops Session 2. (Sunday 10 AM – Seminar Room)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Procedures for deletion of non-responsive services</a:t>
            </a:r>
          </a:p>
          <a:p>
            <a:r>
              <a:rPr lang="en-US" dirty="0" smtClean="0"/>
              <a:t>VO ‘Weather Reports’, registry, data services: validation and up time.</a:t>
            </a:r>
          </a:p>
          <a:p>
            <a:r>
              <a:rPr lang="en-US" dirty="0" smtClean="0"/>
              <a:t>How do different validation services compare?</a:t>
            </a:r>
            <a:endParaRPr lang="en-US" dirty="0"/>
          </a:p>
          <a:p>
            <a:r>
              <a:rPr lang="en-US" dirty="0" smtClean="0"/>
              <a:t>How should we characterize the overall operational health of </a:t>
            </a:r>
            <a:r>
              <a:rPr lang="en-US" smtClean="0"/>
              <a:t>the VO?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160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223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Operations Interest Group Charge</vt:lpstr>
      <vt:lpstr>Goal of Operations Group</vt:lpstr>
      <vt:lpstr>Ops Session 1. (Friday 4 PM, Seminar Room)</vt:lpstr>
      <vt:lpstr>Ops Session 2. (Sunday 10 AM – Seminar Room)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Interest Group Charge</dc:title>
  <dc:creator>Mcglynn, Thomas A. (GSFC-6601)</dc:creator>
  <cp:lastModifiedBy>Mcglynn, Thomas A. (GSFC-6601)</cp:lastModifiedBy>
  <cp:revision>2</cp:revision>
  <dcterms:created xsi:type="dcterms:W3CDTF">2015-10-29T22:14:41Z</dcterms:created>
  <dcterms:modified xsi:type="dcterms:W3CDTF">2015-10-29T22:22:59Z</dcterms:modified>
</cp:coreProperties>
</file>