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4" r:id="rId3"/>
    <p:sldId id="265" r:id="rId4"/>
    <p:sldId id="257" r:id="rId5"/>
    <p:sldId id="266" r:id="rId6"/>
    <p:sldId id="258" r:id="rId7"/>
    <p:sldId id="262" r:id="rId8"/>
    <p:sldId id="259" r:id="rId9"/>
    <p:sldId id="267" r:id="rId10"/>
    <p:sldId id="260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1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8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3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5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5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8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1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0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2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97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Worldwide Telescope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and outreach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6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planetarium project – Designed for WWT from day one.</a:t>
            </a:r>
          </a:p>
          <a:p>
            <a:r>
              <a:rPr lang="en-US" dirty="0" smtClean="0"/>
              <a:t>Integrating full dome visualization into classes</a:t>
            </a:r>
          </a:p>
          <a:p>
            <a:r>
              <a:rPr lang="en-US" dirty="0" smtClean="0"/>
              <a:t>Using astronomy visualization in CS classes, including developing dome applications</a:t>
            </a:r>
          </a:p>
          <a:p>
            <a:r>
              <a:rPr lang="en-US" dirty="0" smtClean="0"/>
              <a:t>Grad students using WWT &amp; VO to create tours for teaching undergraduates</a:t>
            </a:r>
          </a:p>
          <a:p>
            <a:r>
              <a:rPr lang="en-US" dirty="0" smtClean="0"/>
              <a:t>Mobile Planetarium that Travels to schools and events with UW astronomy students teaching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86" y="364723"/>
            <a:ext cx="3579063" cy="23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ChinaVO</a:t>
            </a:r>
            <a:r>
              <a:rPr lang="en-US" dirty="0" smtClean="0"/>
              <a:t> – WWT Planetarium, China WWT Cache, education &amp; outreach with WWT translations</a:t>
            </a:r>
          </a:p>
          <a:p>
            <a:r>
              <a:rPr lang="en-US" dirty="0" smtClean="0"/>
              <a:t>Russia – WWT planetariums </a:t>
            </a:r>
          </a:p>
          <a:p>
            <a:r>
              <a:rPr lang="en-US" dirty="0" smtClean="0"/>
              <a:t>Argentina – WWT planetariums and Education programs.</a:t>
            </a:r>
          </a:p>
          <a:p>
            <a:r>
              <a:rPr lang="en-US" dirty="0" smtClean="0"/>
              <a:t>India – Translation to several Indic languages. </a:t>
            </a:r>
          </a:p>
          <a:p>
            <a:r>
              <a:rPr lang="en-US" dirty="0" smtClean="0"/>
              <a:t>Many others: Over 50% of users are outside the USA, on all 7 continents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3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Washington School District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WorldWide</a:t>
            </a:r>
            <a:r>
              <a:rPr lang="en-US" dirty="0" smtClean="0"/>
              <a:t> Telescope installed on all student and teacher computer systems</a:t>
            </a:r>
          </a:p>
          <a:p>
            <a:r>
              <a:rPr lang="en-US" dirty="0" smtClean="0"/>
              <a:t>Teachers integrating WWT into astronomy &amp; earth science programs</a:t>
            </a:r>
          </a:p>
          <a:p>
            <a:r>
              <a:rPr lang="en-US" dirty="0" smtClean="0"/>
              <a:t>Organically grown program was initiated without any external collaboration with WWT Team.</a:t>
            </a:r>
          </a:p>
          <a:p>
            <a:r>
              <a:rPr lang="en-US" dirty="0" smtClean="0"/>
              <a:t>One example of many similar across the US and </a:t>
            </a:r>
            <a:r>
              <a:rPr lang="en-US" dirty="0" err="1" smtClean="0"/>
              <a:t>intenationally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9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Telescope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Researchers: First Priority is Astronomy &amp; Earth Science Researchers</a:t>
            </a:r>
          </a:p>
          <a:p>
            <a:pPr lvl="1"/>
            <a:r>
              <a:rPr lang="en-US" dirty="0" smtClean="0"/>
              <a:t>Integrated VO Clients &amp; Standards</a:t>
            </a:r>
          </a:p>
          <a:p>
            <a:pPr lvl="1"/>
            <a:r>
              <a:rPr lang="en-US" dirty="0" smtClean="0"/>
              <a:t>Integrated OGC viewers</a:t>
            </a:r>
          </a:p>
          <a:p>
            <a:pPr lvl="1"/>
            <a:r>
              <a:rPr lang="en-US" dirty="0" smtClean="0"/>
              <a:t>Flexible visualization of just about any catalog and image data.</a:t>
            </a:r>
          </a:p>
          <a:p>
            <a:r>
              <a:rPr lang="en-US" dirty="0" smtClean="0"/>
              <a:t>Education and outreach</a:t>
            </a:r>
          </a:p>
          <a:p>
            <a:pPr lvl="1"/>
            <a:r>
              <a:rPr lang="en-US" dirty="0" smtClean="0"/>
              <a:t>Tour authoring and playback allows story telling with data</a:t>
            </a:r>
          </a:p>
          <a:p>
            <a:pPr lvl="1"/>
            <a:r>
              <a:rPr lang="en-US" dirty="0" smtClean="0"/>
              <a:t>Students can jump in and eventually work their way up to high-end research features.</a:t>
            </a:r>
          </a:p>
          <a:p>
            <a:r>
              <a:rPr lang="en-US" dirty="0" smtClean="0"/>
              <a:t>General public </a:t>
            </a:r>
          </a:p>
        </p:txBody>
      </p:sp>
    </p:spTree>
    <p:extLst>
      <p:ext uri="{BB962C8B-B14F-4D97-AF65-F5344CB8AC3E}">
        <p14:creationId xmlns:p14="http://schemas.microsoft.com/office/powerpoint/2010/main" val="84321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WWT Sky</a:t>
            </a:r>
          </a:p>
          <a:p>
            <a:r>
              <a:rPr lang="en-US" dirty="0" smtClean="0"/>
              <a:t>3D Universe</a:t>
            </a:r>
          </a:p>
          <a:p>
            <a:r>
              <a:rPr lang="en-US" dirty="0" smtClean="0"/>
              <a:t>VO Tools  integration</a:t>
            </a:r>
          </a:p>
          <a:p>
            <a:r>
              <a:rPr lang="en-US" dirty="0" smtClean="0"/>
              <a:t>Full Dome</a:t>
            </a:r>
          </a:p>
          <a:p>
            <a:r>
              <a:rPr lang="en-US" dirty="0" smtClean="0"/>
              <a:t>Kinect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WorldWide</a:t>
            </a:r>
            <a:r>
              <a:rPr lang="en-US" dirty="0" smtClean="0"/>
              <a:t> Telescope Ambassadors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at Harvard/CFA: Alyssa Goodman </a:t>
            </a:r>
            <a:r>
              <a:rPr lang="en-US" dirty="0"/>
              <a:t>and Patricia Udomprasert</a:t>
            </a:r>
            <a:endParaRPr lang="en-US" dirty="0" smtClean="0"/>
          </a:p>
          <a:p>
            <a:r>
              <a:rPr lang="en-US" dirty="0" smtClean="0"/>
              <a:t>Works with middle school students to team astronomy with modern tools like WWT</a:t>
            </a:r>
          </a:p>
          <a:p>
            <a:r>
              <a:rPr lang="en-US" dirty="0" smtClean="0"/>
              <a:t>Has studied improvements from interactive teaching methods</a:t>
            </a:r>
          </a:p>
          <a:p>
            <a:r>
              <a:rPr lang="en-US" dirty="0" smtClean="0"/>
              <a:t>Provides information and tours for other programs to use WWT in their outreach</a:t>
            </a:r>
          </a:p>
          <a:p>
            <a:r>
              <a:rPr lang="en-US" dirty="0" smtClean="0"/>
              <a:t>http://wwtambassadors.org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1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with NASA/JWST/</a:t>
            </a:r>
            <a:r>
              <a:rPr lang="en-US" dirty="0" err="1" smtClean="0"/>
              <a:t>STSci</a:t>
            </a:r>
            <a:r>
              <a:rPr lang="en-US" dirty="0" smtClean="0"/>
              <a:t> @SXSW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Life Sized JWST Model</a:t>
            </a:r>
          </a:p>
          <a:p>
            <a:pPr marL="0" indent="0">
              <a:buNone/>
            </a:pPr>
            <a:r>
              <a:rPr lang="en-US" dirty="0" smtClean="0"/>
              <a:t>7 Meter Kinect Driven</a:t>
            </a:r>
          </a:p>
          <a:p>
            <a:pPr marL="0" indent="0">
              <a:buNone/>
            </a:pPr>
            <a:r>
              <a:rPr lang="en-US" dirty="0" smtClean="0"/>
              <a:t> WWT Display</a:t>
            </a:r>
          </a:p>
          <a:p>
            <a:pPr marL="0" indent="0">
              <a:buNone/>
            </a:pPr>
            <a:r>
              <a:rPr lang="en-US" dirty="0" smtClean="0"/>
              <a:t>World Record for Astronomy</a:t>
            </a:r>
          </a:p>
          <a:p>
            <a:pPr marL="0" indent="0">
              <a:buNone/>
            </a:pPr>
            <a:r>
              <a:rPr lang="en-US" dirty="0" smtClean="0"/>
              <a:t>Lesson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9"/>
          <a:stretch/>
        </p:blipFill>
        <p:spPr>
          <a:xfrm>
            <a:off x="3407964" y="2701011"/>
            <a:ext cx="4821636" cy="34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Adler planetarium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WWT for full dome Show “Cosmic Wonder” launched in May, around 100k viewers so far.</a:t>
            </a:r>
          </a:p>
          <a:p>
            <a:r>
              <a:rPr lang="en-US" dirty="0" smtClean="0"/>
              <a:t>Adler creates full dome shows for talks done by visiting astronomers</a:t>
            </a:r>
          </a:p>
          <a:p>
            <a:r>
              <a:rPr lang="en-US" dirty="0" smtClean="0"/>
              <a:t>The Space Visualization Lab host tens of thousands of visitors each year with more than 6 WWT exhibits including a Kinect Driven WWT Visualization wall.</a:t>
            </a:r>
          </a:p>
          <a:p>
            <a:r>
              <a:rPr lang="en-US" dirty="0" smtClean="0"/>
              <a:t>Adler has hosted summer programs where kids learn astronomy concepts, then create full dome shows for their friends and family to see.</a:t>
            </a:r>
          </a:p>
          <a:p>
            <a:r>
              <a:rPr lang="en-US" dirty="0" smtClean="0"/>
              <a:t>Many interactive exhibits in museum floor, created using interactive tours.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0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Adler Summer program dome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27" y="2141538"/>
            <a:ext cx="4860570" cy="3649662"/>
          </a:xfrm>
        </p:spPr>
      </p:pic>
    </p:spTree>
    <p:extLst>
      <p:ext uri="{BB962C8B-B14F-4D97-AF65-F5344CB8AC3E}">
        <p14:creationId xmlns:p14="http://schemas.microsoft.com/office/powerpoint/2010/main" val="20358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Morrison Planetarium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WWT used for interactive portion of every show, about 600k viewers a year.</a:t>
            </a:r>
          </a:p>
          <a:p>
            <a:r>
              <a:rPr lang="en-US" dirty="0" smtClean="0"/>
              <a:t>Summer programs teach kids to use WWT to create tours and show them</a:t>
            </a:r>
          </a:p>
          <a:p>
            <a:r>
              <a:rPr lang="en-US" dirty="0" smtClean="0"/>
              <a:t>Several Exhibits use WWT for interactive Kiosks and displays.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Morrison “Earthquake” Show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view of Resent Quakes</a:t>
            </a:r>
          </a:p>
          <a:p>
            <a:r>
              <a:rPr lang="en-US" dirty="0" smtClean="0"/>
              <a:t>Kiosk for exhibit</a:t>
            </a:r>
          </a:p>
          <a:p>
            <a:r>
              <a:rPr lang="en-US" dirty="0" smtClean="0"/>
              <a:t>Build as interactive Tour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6" b="20752"/>
          <a:stretch/>
        </p:blipFill>
        <p:spPr>
          <a:xfrm>
            <a:off x="4145800" y="3048501"/>
            <a:ext cx="4501934" cy="32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4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200</TotalTime>
  <Words>463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Worldwide Telescope</vt:lpstr>
      <vt:lpstr>Worldwide Telescope Audience</vt:lpstr>
      <vt:lpstr>Quick Demo</vt:lpstr>
      <vt:lpstr>WorldWide Telescope Ambassadors Program</vt:lpstr>
      <vt:lpstr>Outreach with NASA/JWST/STSci @SXSW</vt:lpstr>
      <vt:lpstr>Adler planetarium</vt:lpstr>
      <vt:lpstr>Adler Summer program dome show</vt:lpstr>
      <vt:lpstr>Morrison Planetarium</vt:lpstr>
      <vt:lpstr>Morrison “Earthquake” Show </vt:lpstr>
      <vt:lpstr>University of Washington</vt:lpstr>
      <vt:lpstr>International Partners</vt:lpstr>
      <vt:lpstr>LAKE Washington School District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Worldwide Telescope</dc:title>
  <dc:creator>Jonathan Fay</dc:creator>
  <cp:lastModifiedBy>Jonathan Fay</cp:lastModifiedBy>
  <cp:revision>12</cp:revision>
  <dcterms:created xsi:type="dcterms:W3CDTF">2013-09-26T21:33:26Z</dcterms:created>
  <dcterms:modified xsi:type="dcterms:W3CDTF">2013-09-27T00:54:24Z</dcterms:modified>
</cp:coreProperties>
</file>