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7"/>
  </p:notesMasterIdLst>
  <p:sldIdLst>
    <p:sldId id="256" r:id="rId2"/>
    <p:sldId id="359" r:id="rId3"/>
    <p:sldId id="354" r:id="rId4"/>
    <p:sldId id="360" r:id="rId5"/>
    <p:sldId id="341" r:id="rId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00"/>
    <a:srgbClr val="DDDDD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0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73F1C04-ECFC-471E-A93A-657E306DBA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83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7CBCA-D2C1-4666-9091-9A6280AD72B1}" type="slidenum">
              <a:rPr lang="en-US"/>
              <a:pPr/>
              <a:t>1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490B9-F291-44D2-BCDB-D2D9EE38DC52}" type="slidenum">
              <a:rPr lang="en-US"/>
              <a:pPr/>
              <a:t>3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731DD-9BC1-4DCE-9C59-5E455659DBA8}" type="slidenum">
              <a:rPr lang="en-US"/>
              <a:pPr/>
              <a:t>5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2800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8B790635-6FE1-4CB2-BE7C-4C633E3E2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Christophe Arviset – TCG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BC5239E3-4756-4D5C-8280-5D9FF5639D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09320"/>
            <a:ext cx="21336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3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TCG Meeting, Pune</a:t>
            </a:r>
          </a:p>
          <a:p>
            <a:r>
              <a:rPr lang="en-US"/>
              <a:t>16 October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Christophe Arviset – TCG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9D24FBFA-4E26-4EE4-82F7-42FDA4BC3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40531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341438"/>
            <a:ext cx="44069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Christophe Arviset – TCG chair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5148BA9A-FC70-4544-91FF-D73514DEDB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0" y="6309320"/>
            <a:ext cx="21336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6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Christophe Arviset – TCG chair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3B5C22ED-F1BE-414E-99B7-705D1E7675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0" y="6309320"/>
            <a:ext cx="21336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7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Christophe Arviset – TCG chair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06504CCB-A744-4B13-92E1-2DB1FC9F54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0" y="6309320"/>
            <a:ext cx="21336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4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74168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896461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09320"/>
            <a:ext cx="21336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25 May 2012</a:t>
            </a:r>
            <a:endParaRPr lang="en-US" dirty="0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48017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/>
              <a:t>Christophe Arviset – TCG chair</a:t>
            </a: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/>
              <a:t>Page </a:t>
            </a:r>
            <a:fld id="{090863BD-4EB1-4457-8CF8-2AB0BCB0318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6990" name="Picture 14" descr="IVOA logo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476375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91" name="Text Box 15"/>
          <p:cNvSpPr txBox="1">
            <a:spLocks noChangeArrowheads="1"/>
          </p:cNvSpPr>
          <p:nvPr userDrawn="1"/>
        </p:nvSpPr>
        <p:spPr bwMode="auto">
          <a:xfrm>
            <a:off x="8102600" y="908050"/>
            <a:ext cx="606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TCG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oa.net/cgi-bin/twiki/bin/view/IVOA/PublishingInTheVON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729136"/>
            <a:ext cx="7916863" cy="2212752"/>
          </a:xfrm>
        </p:spPr>
        <p:txBody>
          <a:bodyPr/>
          <a:lstStyle/>
          <a:p>
            <a:pPr algn="ctr"/>
            <a:r>
              <a:rPr lang="en-US" sz="4000" dirty="0" smtClean="0"/>
              <a:t>Urbana Interop</a:t>
            </a:r>
            <a:br>
              <a:rPr lang="en-US" sz="4000" dirty="0" smtClean="0"/>
            </a:br>
            <a:r>
              <a:rPr lang="en-US" sz="4000" dirty="0" smtClean="0"/>
              <a:t>Closing Plenary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21/May/2012</a:t>
            </a:r>
            <a:endParaRPr lang="en-US" sz="4000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876925"/>
            <a:ext cx="6400800" cy="88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/>
              <a:t>Christophe Arviset</a:t>
            </a:r>
          </a:p>
          <a:p>
            <a:pPr>
              <a:lnSpc>
                <a:spcPct val="90000"/>
              </a:lnSpc>
            </a:pPr>
            <a:r>
              <a:rPr lang="en-US" sz="2400" i="1"/>
              <a:t>For the TCG</a:t>
            </a:r>
          </a:p>
        </p:txBody>
      </p:sp>
      <p:pic>
        <p:nvPicPr>
          <p:cNvPr id="164882" name="Picture 18" descr="may2012inte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76486"/>
            <a:ext cx="4219252" cy="25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84" name="Picture 20" descr="memb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96" y="332656"/>
            <a:ext cx="28575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Coming Soon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TAPRegExt</a:t>
            </a:r>
            <a:r>
              <a:rPr lang="en-GB" dirty="0" smtClean="0"/>
              <a:t> 1.0 sent to Exec for approval</a:t>
            </a:r>
          </a:p>
          <a:p>
            <a:endParaRPr lang="en-GB" dirty="0"/>
          </a:p>
          <a:p>
            <a:r>
              <a:rPr lang="en-GB" dirty="0" smtClean="0"/>
              <a:t>RFC for </a:t>
            </a:r>
            <a:r>
              <a:rPr lang="en-GB" dirty="0" err="1" smtClean="0"/>
              <a:t>VOSpace</a:t>
            </a:r>
            <a:r>
              <a:rPr lang="en-GB" dirty="0" smtClean="0"/>
              <a:t> 2.0, </a:t>
            </a:r>
            <a:r>
              <a:rPr lang="en-GB" dirty="0" err="1" smtClean="0"/>
              <a:t>SimpleDALRegExt</a:t>
            </a:r>
            <a:r>
              <a:rPr lang="en-GB" dirty="0" smtClean="0"/>
              <a:t> 1.0, </a:t>
            </a:r>
            <a:r>
              <a:rPr lang="en-GB" dirty="0" err="1" smtClean="0"/>
              <a:t>PhotDM</a:t>
            </a:r>
            <a:r>
              <a:rPr lang="en-GB" dirty="0" smtClean="0"/>
              <a:t> 1.0</a:t>
            </a:r>
          </a:p>
          <a:p>
            <a:endParaRPr lang="en-GB" dirty="0"/>
          </a:p>
          <a:p>
            <a:r>
              <a:rPr lang="en-GB" dirty="0" smtClean="0"/>
              <a:t>Soon RFC for </a:t>
            </a:r>
            <a:r>
              <a:rPr lang="en-GB" dirty="0" err="1" smtClean="0"/>
              <a:t>VOUnits</a:t>
            </a:r>
            <a:r>
              <a:rPr lang="en-GB" dirty="0" smtClean="0"/>
              <a:t> </a:t>
            </a:r>
            <a:r>
              <a:rPr lang="en-GB" dirty="0" smtClean="0"/>
              <a:t>1.0</a:t>
            </a:r>
          </a:p>
          <a:p>
            <a:r>
              <a:rPr lang="en-GB" dirty="0" smtClean="0"/>
              <a:t>Later DALI 1.0, </a:t>
            </a:r>
            <a:r>
              <a:rPr lang="en-GB" dirty="0" err="1" smtClean="0"/>
              <a:t>VOTable</a:t>
            </a:r>
            <a:r>
              <a:rPr lang="en-GB" dirty="0" smtClean="0"/>
              <a:t> </a:t>
            </a:r>
            <a:r>
              <a:rPr lang="en-GB" dirty="0" smtClean="0"/>
              <a:t>1.3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Christophe Arviset – TCG chair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BC5239E3-4756-4D5C-8280-5D9FF5639DB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Urbana Closing Plenary, </a:t>
            </a:r>
          </a:p>
          <a:p>
            <a:r>
              <a:rPr lang="en-US" dirty="0" smtClean="0"/>
              <a:t>25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Christophe Arviset – TCG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698EBA7A-86E7-403A-A24F-3DB80828AD56}" type="slidenum">
              <a:rPr lang="en-US"/>
              <a:pPr/>
              <a:t>3</a:t>
            </a:fld>
            <a:endParaRPr 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Upcoming TCG challenges</a:t>
            </a:r>
            <a:endParaRPr lang="en-US" sz="3600" dirty="0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4744"/>
            <a:ext cx="8964612" cy="5112544"/>
          </a:xfrm>
        </p:spPr>
        <p:txBody>
          <a:bodyPr/>
          <a:lstStyle/>
          <a:p>
            <a:r>
              <a:rPr lang="en-US" dirty="0"/>
              <a:t>IVOA </a:t>
            </a:r>
            <a:r>
              <a:rPr lang="en-US" dirty="0" smtClean="0"/>
              <a:t>Publication Tools for Data </a:t>
            </a:r>
            <a:r>
              <a:rPr lang="en-US" dirty="0" err="1" smtClean="0"/>
              <a:t>Centres</a:t>
            </a:r>
            <a:endParaRPr lang="en-US" dirty="0"/>
          </a:p>
          <a:p>
            <a:pPr lvl="1"/>
            <a:r>
              <a:rPr lang="en-US" sz="1800" dirty="0" smtClean="0">
                <a:hlinkClick r:id="rId3"/>
              </a:rPr>
              <a:t>http://www.ivoa.net/cgi-bin/twiki/bin/view/IVOA/PublishingInTheVONew</a:t>
            </a:r>
            <a:endParaRPr lang="en-US" sz="2000" dirty="0"/>
          </a:p>
          <a:p>
            <a:pPr lvl="1"/>
            <a:r>
              <a:rPr lang="en-US" dirty="0" smtClean="0"/>
              <a:t>Please </a:t>
            </a:r>
            <a:r>
              <a:rPr lang="en-US" dirty="0"/>
              <a:t>send your inputs !</a:t>
            </a:r>
          </a:p>
          <a:p>
            <a:r>
              <a:rPr lang="en-US" dirty="0" smtClean="0"/>
              <a:t>Registry monitoring of services compliancy and availability</a:t>
            </a:r>
          </a:p>
          <a:p>
            <a:r>
              <a:rPr lang="en-US" dirty="0" err="1" smtClean="0"/>
              <a:t>Utypes</a:t>
            </a:r>
            <a:r>
              <a:rPr lang="en-US" dirty="0" smtClean="0"/>
              <a:t> !</a:t>
            </a:r>
          </a:p>
          <a:p>
            <a:r>
              <a:rPr lang="en-US" dirty="0" smtClean="0"/>
              <a:t>New Science cases</a:t>
            </a:r>
          </a:p>
          <a:p>
            <a:r>
              <a:rPr lang="en-US" dirty="0" smtClean="0"/>
              <a:t>Potential revision of existing standard to “retrofit” the recent new core standards (</a:t>
            </a:r>
            <a:r>
              <a:rPr lang="en-US" dirty="0" err="1" smtClean="0"/>
              <a:t>VOUnits</a:t>
            </a:r>
            <a:r>
              <a:rPr lang="en-US" dirty="0" smtClean="0"/>
              <a:t>, </a:t>
            </a:r>
            <a:r>
              <a:rPr lang="en-US" dirty="0" err="1" smtClean="0"/>
              <a:t>Utypes</a:t>
            </a:r>
            <a:r>
              <a:rPr lang="en-US" dirty="0" smtClean="0"/>
              <a:t>, …)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309320"/>
            <a:ext cx="2133600" cy="548680"/>
          </a:xfrm>
        </p:spPr>
        <p:txBody>
          <a:bodyPr/>
          <a:lstStyle/>
          <a:p>
            <a:r>
              <a:rPr lang="en-US" dirty="0" smtClean="0"/>
              <a:t>Urbana Closing Plenary, </a:t>
            </a:r>
          </a:p>
          <a:p>
            <a:r>
              <a:rPr lang="en-US" dirty="0" smtClean="0"/>
              <a:t>25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TCG in action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Christophe Arviset – TCG chair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BC5239E3-4756-4D5C-8280-5D9FF5639DB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309320"/>
            <a:ext cx="2133600" cy="548680"/>
          </a:xfrm>
        </p:spPr>
        <p:txBody>
          <a:bodyPr/>
          <a:lstStyle/>
          <a:p>
            <a:r>
              <a:rPr lang="en-US" dirty="0" smtClean="0"/>
              <a:t>Urbana Closing Plenary, </a:t>
            </a:r>
          </a:p>
          <a:p>
            <a:r>
              <a:rPr lang="en-US" dirty="0" smtClean="0"/>
              <a:t>25 May 2012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5496" y="1017836"/>
            <a:ext cx="9151800" cy="5030073"/>
            <a:chOff x="107504" y="1017836"/>
            <a:chExt cx="9151800" cy="50300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017836"/>
              <a:ext cx="4608512" cy="34563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1" y="2478424"/>
              <a:ext cx="4759313" cy="356948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0566"/>
            <a:ext cx="7092280" cy="531921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3056"/>
            <a:ext cx="75231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39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Christophe Arviset – TCG chair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404D9C42-D1FA-4B50-A4EA-B87E58602FB8}" type="slidenum">
              <a:rPr lang="en-US"/>
              <a:pPr/>
              <a:t>5</a:t>
            </a:fld>
            <a:endParaRPr lang="en-US"/>
          </a:p>
        </p:txBody>
      </p:sp>
      <p:sp>
        <p:nvSpPr>
          <p:cNvPr id="3338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IVOA Standards per year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2" y="1628800"/>
            <a:ext cx="890977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846" name="Text Box 22"/>
          <p:cNvSpPr txBox="1">
            <a:spLocks noChangeArrowheads="1"/>
          </p:cNvSpPr>
          <p:nvPr/>
        </p:nvSpPr>
        <p:spPr bwMode="auto">
          <a:xfrm>
            <a:off x="6195467" y="2558231"/>
            <a:ext cx="1112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Planned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309320"/>
            <a:ext cx="2133600" cy="548680"/>
          </a:xfrm>
        </p:spPr>
        <p:txBody>
          <a:bodyPr/>
          <a:lstStyle/>
          <a:p>
            <a:r>
              <a:rPr lang="en-US" dirty="0" smtClean="0"/>
              <a:t>Urbana Closing Plenary, </a:t>
            </a:r>
          </a:p>
          <a:p>
            <a:r>
              <a:rPr lang="en-US" dirty="0" smtClean="0"/>
              <a:t>25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153</Words>
  <Application>Microsoft Office PowerPoint</Application>
  <PresentationFormat>On-screen Show (4:3)</PresentationFormat>
  <Paragraphs>40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Textured</vt:lpstr>
      <vt:lpstr>Urbana Interop Closing Plenary 21/May/2012</vt:lpstr>
      <vt:lpstr>Coming Soon</vt:lpstr>
      <vt:lpstr>Upcoming TCG challenges</vt:lpstr>
      <vt:lpstr>TCG in action</vt:lpstr>
      <vt:lpstr>IVOA Standards per year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 Arviset</dc:creator>
  <cp:lastModifiedBy>Christophe Arviset</cp:lastModifiedBy>
  <cp:revision>220</cp:revision>
  <cp:lastPrinted>1601-01-01T00:00:00Z</cp:lastPrinted>
  <dcterms:created xsi:type="dcterms:W3CDTF">2008-10-20T14:49:33Z</dcterms:created>
  <dcterms:modified xsi:type="dcterms:W3CDTF">2012-05-25T14:05:15Z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