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7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52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043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27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21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851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6681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461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152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476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34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64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726AC-8404-4109-B8DE-6C9FE57557A2}" type="datetimeFigureOut">
              <a:rPr lang="fr-FR" smtClean="0"/>
              <a:t>23/05/2012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8674D-2111-4AD1-A96A-CCBFB99F418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03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64" y="332656"/>
            <a:ext cx="9000355" cy="626469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1667726" y="147990"/>
            <a:ext cx="1752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err="1" smtClean="0">
                <a:latin typeface="Arial Narrow" pitchFamily="34" charset="0"/>
              </a:rPr>
              <a:t>SpectralAxis.ucd</a:t>
            </a:r>
            <a:endParaRPr lang="fr-FR" b="1" i="1" dirty="0">
              <a:latin typeface="Arial Narrow" pitchFamily="34" charset="0"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1979712" y="517322"/>
            <a:ext cx="720080" cy="13275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187905" y="4878318"/>
            <a:ext cx="5965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err="1" smtClean="0">
                <a:latin typeface="Arial Narrow" pitchFamily="34" charset="0"/>
              </a:rPr>
              <a:t>o</a:t>
            </a:r>
            <a:r>
              <a:rPr lang="fr-FR" b="1" i="1" dirty="0" err="1" smtClean="0">
                <a:latin typeface="Arial Narrow" pitchFamily="34" charset="0"/>
              </a:rPr>
              <a:t>bs:Characterisation</a:t>
            </a:r>
            <a:r>
              <a:rPr lang="fr-FR" b="1" i="1" dirty="0" smtClean="0">
                <a:latin typeface="Arial Narrow" pitchFamily="34" charset="0"/>
              </a:rPr>
              <a:t> .</a:t>
            </a:r>
            <a:r>
              <a:rPr lang="fr-FR" b="1" i="1" dirty="0" err="1" smtClean="0">
                <a:latin typeface="Arial Narrow" pitchFamily="34" charset="0"/>
              </a:rPr>
              <a:t>SpectralAxis.resolution.resolPower.refVal</a:t>
            </a:r>
            <a:endParaRPr lang="fr-FR" b="1" i="1" dirty="0">
              <a:latin typeface="Arial Narrow" pitchFamily="34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5004048" y="3979262"/>
            <a:ext cx="288032" cy="714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60032" y="996407"/>
            <a:ext cx="4131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i="1" dirty="0" err="1" smtClean="0">
                <a:latin typeface="Arial Narrow" pitchFamily="34" charset="0"/>
              </a:rPr>
              <a:t>SpectralAxis.accuracy.statError.refval.value</a:t>
            </a:r>
            <a:endParaRPr lang="fr-FR" b="1" i="1" dirty="0">
              <a:latin typeface="Arial Narrow" pitchFamily="34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6660232" y="1343250"/>
            <a:ext cx="1080120" cy="300069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43111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louys</dc:creator>
  <cp:lastModifiedBy>louys</cp:lastModifiedBy>
  <cp:revision>3</cp:revision>
  <dcterms:created xsi:type="dcterms:W3CDTF">2012-05-10T20:51:52Z</dcterms:created>
  <dcterms:modified xsi:type="dcterms:W3CDTF">2012-05-23T14:24:51Z</dcterms:modified>
</cp:coreProperties>
</file>