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9" autoAdjust="0"/>
    <p:restoredTop sz="86420" autoAdjust="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0BC3-9568-428D-8AB4-9E0A8DFB570A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108C4-686B-47F8-ACD8-0AC134B35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eochronos.org/" TargetMode="External"/><Relationship Id="rId2" Type="http://schemas.openxmlformats.org/officeDocument/2006/relationships/hyperlink" Target="http://elgg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Elgg</a:t>
            </a:r>
            <a:r>
              <a:rPr lang="en-US" dirty="0" smtClean="0"/>
              <a:t> and Social Networking in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/>
          <a:lstStyle/>
          <a:p>
            <a:pPr lvl="0"/>
            <a:r>
              <a:rPr lang="en-US" dirty="0" smtClean="0"/>
              <a:t>Dean </a:t>
            </a:r>
            <a:r>
              <a:rPr lang="en-US" dirty="0" err="1" smtClean="0"/>
              <a:t>Hinshaw</a:t>
            </a:r>
            <a:endParaRPr lang="en-US" dirty="0" smtClean="0"/>
          </a:p>
          <a:p>
            <a:pPr lvl="0"/>
            <a:r>
              <a:rPr lang="en-US" dirty="0" smtClean="0"/>
              <a:t>HEASARC</a:t>
            </a:r>
            <a:r>
              <a:rPr lang="en-US" baseline="0" dirty="0" smtClean="0"/>
              <a:t> GSFC/NASA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Social Networking?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some ideas</a:t>
            </a:r>
          </a:p>
          <a:p>
            <a:pPr lvl="1"/>
            <a:r>
              <a:rPr lang="en-US" dirty="0" smtClean="0"/>
              <a:t>Social </a:t>
            </a:r>
            <a:r>
              <a:rPr lang="en-US" dirty="0" err="1"/>
              <a:t>N</a:t>
            </a:r>
            <a:r>
              <a:rPr lang="en-US" dirty="0" err="1" smtClean="0"/>
              <a:t>etwoking</a:t>
            </a:r>
            <a:r>
              <a:rPr lang="en-US" dirty="0" smtClean="0"/>
              <a:t> = Collaboration</a:t>
            </a:r>
          </a:p>
          <a:p>
            <a:pPr lvl="1"/>
            <a:r>
              <a:rPr lang="en-US" dirty="0" smtClean="0"/>
              <a:t>A way to tie </a:t>
            </a:r>
            <a:r>
              <a:rPr lang="en-US" smtClean="0"/>
              <a:t>things </a:t>
            </a:r>
            <a:r>
              <a:rPr lang="en-US" smtClean="0"/>
              <a:t>together</a:t>
            </a:r>
            <a:endParaRPr lang="en-US" dirty="0" smtClean="0"/>
          </a:p>
          <a:p>
            <a:pPr lvl="1"/>
            <a:r>
              <a:rPr lang="en-US" dirty="0" smtClean="0"/>
              <a:t>Portal</a:t>
            </a:r>
          </a:p>
          <a:p>
            <a:pPr lvl="2"/>
            <a:r>
              <a:rPr lang="en-US" dirty="0" smtClean="0"/>
              <a:t>Advertising</a:t>
            </a:r>
          </a:p>
          <a:p>
            <a:pPr lvl="1"/>
            <a:r>
              <a:rPr lang="en-US" dirty="0" smtClean="0">
                <a:hlinkClick r:id="rId2"/>
              </a:rPr>
              <a:t>http://elgg.org</a:t>
            </a:r>
            <a:endParaRPr lang="en-US" dirty="0" smtClean="0"/>
          </a:p>
          <a:p>
            <a:pPr lvl="2"/>
            <a:r>
              <a:rPr lang="en-US" dirty="0" smtClean="0"/>
              <a:t>Host your own “</a:t>
            </a:r>
            <a:r>
              <a:rPr lang="en-US" dirty="0" err="1" smtClean="0"/>
              <a:t>Facebook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Open source, extensible</a:t>
            </a:r>
          </a:p>
          <a:p>
            <a:pPr lvl="2"/>
            <a:r>
              <a:rPr lang="en-US" dirty="0" smtClean="0"/>
              <a:t>Example implementation: </a:t>
            </a:r>
            <a:r>
              <a:rPr lang="en-US" dirty="0" smtClean="0">
                <a:hlinkClick r:id="rId3"/>
              </a:rPr>
              <a:t>http://geochronos.org/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49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Elgg and Social Networking in Science</vt:lpstr>
      <vt:lpstr>Why Social Networking?</vt:lpstr>
    </vt:vector>
  </TitlesOfParts>
  <Company>NASA/GSFC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DHINSHAW</dc:creator>
  <cp:lastModifiedBy>DHINSHAW</cp:lastModifiedBy>
  <cp:revision>6</cp:revision>
  <dcterms:created xsi:type="dcterms:W3CDTF">2010-05-14T13:55:28Z</dcterms:created>
  <dcterms:modified xsi:type="dcterms:W3CDTF">2010-05-18T16:26:11Z</dcterms:modified>
</cp:coreProperties>
</file>