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theme/theme2.xml" ContentType="application/vnd.openxmlformats-officedocument.them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F5C3F"/>
        </a:solidFill>
        <a:effectLst>
          <a:outerShdw sx="100000" sy="100000" kx="0" ky="0" algn="b" rotWithShape="0" blurRad="25400" dist="12700" dir="0">
            <a:srgbClr val="FFFFFF">
              <a:alpha val="45000"/>
            </a:srgbClr>
          </a:outerShdw>
        </a:effectLst>
        <a:uFillTx/>
        <a:latin typeface="+mn-lt"/>
        <a:ea typeface="+mn-ea"/>
        <a:cs typeface="+mn-cs"/>
        <a:sym typeface="Georgia"/>
      </a:defRPr>
    </a:lvl1pPr>
    <a:lvl2pPr marL="0" marR="0" indent="228600" algn="ctr" defTabSz="584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F5C3F"/>
        </a:solidFill>
        <a:effectLst>
          <a:outerShdw sx="100000" sy="100000" kx="0" ky="0" algn="b" rotWithShape="0" blurRad="25400" dist="12700" dir="0">
            <a:srgbClr val="FFFFFF">
              <a:alpha val="45000"/>
            </a:srgbClr>
          </a:outerShdw>
        </a:effectLst>
        <a:uFillTx/>
        <a:latin typeface="+mn-lt"/>
        <a:ea typeface="+mn-ea"/>
        <a:cs typeface="+mn-cs"/>
        <a:sym typeface="Georgia"/>
      </a:defRPr>
    </a:lvl2pPr>
    <a:lvl3pPr marL="0" marR="0" indent="457200" algn="ctr" defTabSz="584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F5C3F"/>
        </a:solidFill>
        <a:effectLst>
          <a:outerShdw sx="100000" sy="100000" kx="0" ky="0" algn="b" rotWithShape="0" blurRad="25400" dist="12700" dir="0">
            <a:srgbClr val="FFFFFF">
              <a:alpha val="45000"/>
            </a:srgbClr>
          </a:outerShdw>
        </a:effectLst>
        <a:uFillTx/>
        <a:latin typeface="+mn-lt"/>
        <a:ea typeface="+mn-ea"/>
        <a:cs typeface="+mn-cs"/>
        <a:sym typeface="Georgia"/>
      </a:defRPr>
    </a:lvl3pPr>
    <a:lvl4pPr marL="0" marR="0" indent="685800" algn="ctr" defTabSz="584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F5C3F"/>
        </a:solidFill>
        <a:effectLst>
          <a:outerShdw sx="100000" sy="100000" kx="0" ky="0" algn="b" rotWithShape="0" blurRad="25400" dist="12700" dir="0">
            <a:srgbClr val="FFFFFF">
              <a:alpha val="45000"/>
            </a:srgbClr>
          </a:outerShdw>
        </a:effectLst>
        <a:uFillTx/>
        <a:latin typeface="+mn-lt"/>
        <a:ea typeface="+mn-ea"/>
        <a:cs typeface="+mn-cs"/>
        <a:sym typeface="Georgia"/>
      </a:defRPr>
    </a:lvl4pPr>
    <a:lvl5pPr marL="0" marR="0" indent="914400" algn="ctr" defTabSz="584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F5C3F"/>
        </a:solidFill>
        <a:effectLst>
          <a:outerShdw sx="100000" sy="100000" kx="0" ky="0" algn="b" rotWithShape="0" blurRad="25400" dist="12700" dir="0">
            <a:srgbClr val="FFFFFF">
              <a:alpha val="45000"/>
            </a:srgbClr>
          </a:outerShdw>
        </a:effectLst>
        <a:uFillTx/>
        <a:latin typeface="+mn-lt"/>
        <a:ea typeface="+mn-ea"/>
        <a:cs typeface="+mn-cs"/>
        <a:sym typeface="Georgia"/>
      </a:defRPr>
    </a:lvl5pPr>
    <a:lvl6pPr marL="0" marR="0" indent="1143000" algn="ctr" defTabSz="584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F5C3F"/>
        </a:solidFill>
        <a:effectLst>
          <a:outerShdw sx="100000" sy="100000" kx="0" ky="0" algn="b" rotWithShape="0" blurRad="25400" dist="12700" dir="0">
            <a:srgbClr val="FFFFFF">
              <a:alpha val="45000"/>
            </a:srgbClr>
          </a:outerShdw>
        </a:effectLst>
        <a:uFillTx/>
        <a:latin typeface="+mn-lt"/>
        <a:ea typeface="+mn-ea"/>
        <a:cs typeface="+mn-cs"/>
        <a:sym typeface="Georgia"/>
      </a:defRPr>
    </a:lvl6pPr>
    <a:lvl7pPr marL="0" marR="0" indent="1371600" algn="ctr" defTabSz="584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F5C3F"/>
        </a:solidFill>
        <a:effectLst>
          <a:outerShdw sx="100000" sy="100000" kx="0" ky="0" algn="b" rotWithShape="0" blurRad="25400" dist="12700" dir="0">
            <a:srgbClr val="FFFFFF">
              <a:alpha val="45000"/>
            </a:srgbClr>
          </a:outerShdw>
        </a:effectLst>
        <a:uFillTx/>
        <a:latin typeface="+mn-lt"/>
        <a:ea typeface="+mn-ea"/>
        <a:cs typeface="+mn-cs"/>
        <a:sym typeface="Georgia"/>
      </a:defRPr>
    </a:lvl7pPr>
    <a:lvl8pPr marL="0" marR="0" indent="1600200" algn="ctr" defTabSz="584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F5C3F"/>
        </a:solidFill>
        <a:effectLst>
          <a:outerShdw sx="100000" sy="100000" kx="0" ky="0" algn="b" rotWithShape="0" blurRad="25400" dist="12700" dir="0">
            <a:srgbClr val="FFFFFF">
              <a:alpha val="45000"/>
            </a:srgbClr>
          </a:outerShdw>
        </a:effectLst>
        <a:uFillTx/>
        <a:latin typeface="+mn-lt"/>
        <a:ea typeface="+mn-ea"/>
        <a:cs typeface="+mn-cs"/>
        <a:sym typeface="Georgia"/>
      </a:defRPr>
    </a:lvl8pPr>
    <a:lvl9pPr marL="0" marR="0" indent="1828800" algn="ctr" defTabSz="584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F5C3F"/>
        </a:solidFill>
        <a:effectLst>
          <a:outerShdw sx="100000" sy="100000" kx="0" ky="0" algn="b" rotWithShape="0" blurRad="25400" dist="12700" dir="0">
            <a:srgbClr val="FFFFFF">
              <a:alpha val="45000"/>
            </a:srgbClr>
          </a:outerShdw>
        </a:effectLst>
        <a:uFillTx/>
        <a:latin typeface="+mn-lt"/>
        <a:ea typeface="+mn-ea"/>
        <a:cs typeface="+mn-cs"/>
        <a:sym typeface="Georgi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6E5DA">
              <a:alpha val="60000"/>
            </a:srgbClr>
          </a:solidFill>
        </a:fill>
      </a:tcStyle>
    </a:band2H>
    <a:firstCol>
      <a:tcTxStyle b="off" i="off">
        <a:fontRef idx="minor">
          <a:srgbClr val="F3F1DF"/>
        </a:fontRef>
        <a:srgbClr val="F3F1D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3F1DF"/>
        </a:fontRef>
        <a:srgbClr val="F3F1D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chemeClr val="accent1">
            <a:satOff val="15300"/>
            <a:lumOff val="-29822"/>
            <a:alpha val="80000"/>
          </a:schemeClr>
        </a:fontRef>
        <a:schemeClr val="accent1">
          <a:satOff val="15300"/>
          <a:lumOff val="-29822"/>
          <a:alpha val="80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0CFCA">
              <a:alpha val="75000"/>
            </a:srgbClr>
          </a:solidFill>
        </a:fill>
      </a:tcStyle>
    </a:band2H>
    <a:firstCol>
      <a:tcTxStyle b="off" i="off">
        <a:fontRef idx="minor">
          <a:schemeClr val="accent1">
            <a:satOff val="15300"/>
            <a:lumOff val="-29822"/>
            <a:alpha val="80000"/>
          </a:schemeClr>
        </a:fontRef>
        <a:schemeClr val="accent1">
          <a:satOff val="15300"/>
          <a:lumOff val="-29822"/>
          <a:alpha val="80000"/>
        </a:schemeClr>
      </a:tcTxStyle>
      <a:tcStyle>
        <a:tcBdr>
          <a:left>
            <a:ln w="12700" cap="flat">
              <a:solidFill>
                <a:schemeClr val="accent1">
                  <a:satOff val="15300"/>
                  <a:lumOff val="-29822"/>
                </a:schemeClr>
              </a:solidFill>
              <a:prstDash val="solid"/>
              <a:miter lim="400000"/>
            </a:ln>
          </a:left>
          <a:right>
            <a:ln w="25400" cap="flat">
              <a:solidFill>
                <a:schemeClr val="accent1">
                  <a:satOff val="15300"/>
                  <a:lumOff val="-29822"/>
                </a:scheme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DFDBD1"/>
        </a:fontRef>
        <a:srgbClr val="DFDBD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1">
                  <a:satOff val="15300"/>
                  <a:lumOff val="-29822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satOff val="15300"/>
                  <a:lumOff val="-29822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rgbClr val="EDEAD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DFDBD1"/>
        </a:fontRef>
        <a:srgbClr val="DFDBD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1">
                  <a:satOff val="15300"/>
                  <a:lumOff val="-29822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1">
                  <a:satOff val="15300"/>
                  <a:lumOff val="-29822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rgbClr val="DFDBD1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DD9AC">
              <a:alpha val="70000"/>
            </a:srgbClr>
          </a:solidFill>
        </a:fill>
      </a:tcStyle>
    </a:band2H>
    <a:firstCol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solidFill>
                <a:schemeClr val="accent1">
                  <a:satOff val="15300"/>
                  <a:lumOff val="-29822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DFDBD1"/>
        </a:fontRef>
        <a:srgbClr val="DFDBD1"/>
      </a:tcTxStyle>
      <a:tcStyle>
        <a:tcBdr>
          <a:left>
            <a:ln w="12700" cap="flat">
              <a:solidFill>
                <a:srgbClr val="DFDBD1"/>
              </a:solidFill>
              <a:prstDash val="solid"/>
              <a:miter lim="400000"/>
            </a:ln>
          </a:left>
          <a:right>
            <a:ln w="12700" cap="flat">
              <a:solidFill>
                <a:srgbClr val="DFDBD1"/>
              </a:solidFill>
              <a:prstDash val="solid"/>
              <a:miter lim="400000"/>
            </a:ln>
          </a:right>
          <a:top>
            <a:ln w="254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satOff val="15300"/>
                  <a:lumOff val="-29822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rgbClr val="DFDBD1"/>
              </a:solidFill>
              <a:prstDash val="solid"/>
              <a:miter lim="400000"/>
            </a:ln>
          </a:insideH>
          <a:insideV>
            <a:ln w="12700" cap="flat">
              <a:solidFill>
                <a:srgbClr val="DFDBD1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DFDBD1"/>
        </a:fontRef>
        <a:srgbClr val="DFDBD1"/>
      </a:tcTxStyle>
      <a:tcStyle>
        <a:tcBdr>
          <a:left>
            <a:ln w="12700" cap="flat">
              <a:solidFill>
                <a:srgbClr val="DFDBD1"/>
              </a:solidFill>
              <a:prstDash val="solid"/>
              <a:miter lim="400000"/>
            </a:ln>
          </a:left>
          <a:right>
            <a:ln w="12700" cap="flat">
              <a:solidFill>
                <a:srgbClr val="DFDBD1"/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satOff val="15300"/>
                  <a:lumOff val="-29822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rgbClr val="DFDBD1"/>
              </a:solidFill>
              <a:prstDash val="solid"/>
              <a:miter lim="400000"/>
            </a:ln>
          </a:insideH>
          <a:insideV>
            <a:ln w="12700" cap="flat">
              <a:solidFill>
                <a:srgbClr val="DFDBD1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solidFill>
                <a:srgbClr val="B07342"/>
              </a:solidFill>
              <a:prstDash val="solid"/>
              <a:miter lim="400000"/>
            </a:ln>
          </a:left>
          <a:right>
            <a:ln w="12700" cap="flat">
              <a:solidFill>
                <a:srgbClr val="B07342"/>
              </a:solidFill>
              <a:prstDash val="solid"/>
              <a:miter lim="400000"/>
            </a:ln>
          </a:right>
          <a:top>
            <a:ln w="12700" cap="flat">
              <a:solidFill>
                <a:srgbClr val="B07342"/>
              </a:solidFill>
              <a:prstDash val="solid"/>
              <a:miter lim="400000"/>
            </a:ln>
          </a:top>
          <a:bottom>
            <a:ln w="12700" cap="flat">
              <a:solidFill>
                <a:srgbClr val="B07342"/>
              </a:solidFill>
              <a:prstDash val="solid"/>
              <a:miter lim="400000"/>
            </a:ln>
          </a:bottom>
          <a:insideH>
            <a:ln w="12700" cap="flat">
              <a:solidFill>
                <a:srgbClr val="B07342"/>
              </a:solidFill>
              <a:prstDash val="solid"/>
              <a:miter lim="400000"/>
            </a:ln>
          </a:insideH>
          <a:insideV>
            <a:ln w="12700" cap="flat">
              <a:solidFill>
                <a:srgbClr val="B0734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DBBD">
              <a:alpha val="55000"/>
            </a:srgbClr>
          </a:solidFill>
        </a:fill>
      </a:tcStyle>
    </a:band2H>
    <a:firstCol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B0734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B0734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3F1DF"/>
        </a:fontRef>
        <a:srgbClr val="F3F1D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solidFill>
                <a:srgbClr val="C9C5BC"/>
              </a:solidFill>
              <a:prstDash val="solid"/>
              <a:miter lim="400000"/>
            </a:ln>
          </a:left>
          <a:right>
            <a:ln w="12700" cap="flat">
              <a:solidFill>
                <a:srgbClr val="C9C5BC"/>
              </a:solidFill>
              <a:prstDash val="solid"/>
              <a:miter lim="400000"/>
            </a:ln>
          </a:right>
          <a:top>
            <a:ln w="12700" cap="flat">
              <a:solidFill>
                <a:srgbClr val="C9C5BC"/>
              </a:solidFill>
              <a:prstDash val="solid"/>
              <a:miter lim="400000"/>
            </a:ln>
          </a:top>
          <a:bottom>
            <a:ln w="12700" cap="flat">
              <a:solidFill>
                <a:srgbClr val="C9C5BC"/>
              </a:solidFill>
              <a:prstDash val="solid"/>
              <a:miter lim="400000"/>
            </a:ln>
          </a:bottom>
          <a:insideH>
            <a:ln w="12700" cap="flat">
              <a:solidFill>
                <a:srgbClr val="C9C5BC"/>
              </a:solidFill>
              <a:prstDash val="solid"/>
              <a:miter lim="400000"/>
            </a:ln>
          </a:insideH>
          <a:insideV>
            <a:ln w="12700" cap="flat">
              <a:solidFill>
                <a:srgbClr val="C9C5BC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2DED3">
              <a:alpha val="80000"/>
            </a:srgbClr>
          </a:solidFill>
        </a:fill>
      </a:tcStyle>
    </a:band2H>
    <a:firstCol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solidFill>
                <a:srgbClr val="51473B"/>
              </a:solidFill>
              <a:prstDash val="solid"/>
              <a:miter lim="400000"/>
            </a:ln>
          </a:left>
          <a:right>
            <a:ln w="25400" cap="flat">
              <a:solidFill>
                <a:srgbClr val="51473B"/>
              </a:solidFill>
              <a:prstDash val="solid"/>
              <a:miter lim="400000"/>
            </a:ln>
          </a:right>
          <a:top>
            <a:ln w="12700" cap="flat">
              <a:solidFill>
                <a:srgbClr val="C9C5BC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C9C5BC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C9C5BC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C9C5BC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solidFill>
                <a:srgbClr val="EDEADB"/>
              </a:solidFill>
              <a:prstDash val="solid"/>
              <a:miter lim="400000"/>
            </a:ln>
          </a:left>
          <a:right>
            <a:ln w="12700" cap="flat">
              <a:solidFill>
                <a:srgbClr val="EDEADB"/>
              </a:solidFill>
              <a:prstDash val="solid"/>
              <a:miter lim="400000"/>
            </a:ln>
          </a:right>
          <a:top>
            <a:ln w="25400" cap="flat">
              <a:solidFill>
                <a:srgbClr val="51473B"/>
              </a:solidFill>
              <a:prstDash val="solid"/>
              <a:miter lim="400000"/>
            </a:ln>
          </a:top>
          <a:bottom>
            <a:ln w="12700" cap="flat">
              <a:solidFill>
                <a:srgbClr val="51473B"/>
              </a:solidFill>
              <a:prstDash val="solid"/>
              <a:miter lim="400000"/>
            </a:ln>
          </a:bottom>
          <a:insideH>
            <a:ln w="12700" cap="flat">
              <a:solidFill>
                <a:srgbClr val="EDEADB"/>
              </a:solidFill>
              <a:prstDash val="solid"/>
              <a:miter lim="400000"/>
            </a:ln>
          </a:insideH>
          <a:insideV>
            <a:ln w="12700" cap="flat">
              <a:solidFill>
                <a:srgbClr val="EDEAD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solidFill>
                <a:srgbClr val="EDEADB"/>
              </a:solidFill>
              <a:prstDash val="solid"/>
              <a:miter lim="400000"/>
            </a:ln>
          </a:left>
          <a:right>
            <a:ln w="12700" cap="flat">
              <a:solidFill>
                <a:srgbClr val="EDEADB"/>
              </a:solidFill>
              <a:prstDash val="solid"/>
              <a:miter lim="400000"/>
            </a:ln>
          </a:right>
          <a:top>
            <a:ln w="12700" cap="flat">
              <a:solidFill>
                <a:srgbClr val="51473B"/>
              </a:solidFill>
              <a:prstDash val="solid"/>
              <a:miter lim="400000"/>
            </a:ln>
          </a:top>
          <a:bottom>
            <a:ln w="25400" cap="flat">
              <a:solidFill>
                <a:srgbClr val="51473B"/>
              </a:solidFill>
              <a:prstDash val="solid"/>
              <a:miter lim="400000"/>
            </a:ln>
          </a:bottom>
          <a:insideH>
            <a:ln w="12700" cap="flat">
              <a:solidFill>
                <a:srgbClr val="EDEADB"/>
              </a:solidFill>
              <a:prstDash val="solid"/>
              <a:miter lim="400000"/>
            </a:ln>
          </a:insideH>
          <a:insideV>
            <a:ln w="12700" cap="flat">
              <a:solidFill>
                <a:srgbClr val="EDEADB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2708684C-4D16-4618-839F-0558EEFCDFE6}" styleName="">
    <a:tblBg/>
    <a:wholeTbl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chemeClr val="accent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chemeClr val="accent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EE3BA">
              <a:alpha val="63000"/>
            </a:srgbClr>
          </a:solidFill>
        </a:fill>
      </a:tcStyle>
    </a:band2H>
    <a:firstCol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chemeClr val="accent2"/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alpha val="60000"/>
                </a:schemeClr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chemeClr val="accent2">
                  <a:alpha val="60000"/>
                </a:schemeClr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chemeClr val="accent2">
                  <a:alpha val="60000"/>
                </a:scheme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2">
                  <a:alpha val="60000"/>
                </a:scheme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chemeClr val="accent2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alpha val="60000"/>
                </a:scheme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9" name="Shape 11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1.png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1.png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标题与副标题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825500" y="3048000"/>
            <a:ext cx="11353800" cy="2273300"/>
          </a:xfrm>
          <a:prstGeom prst="rect">
            <a:avLst/>
          </a:prstGeom>
        </p:spPr>
        <p:txBody>
          <a:bodyPr anchor="b"/>
          <a:lstStyle/>
          <a:p>
            <a:pPr/>
            <a:r>
              <a:t>标题文本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825500" y="5308600"/>
            <a:ext cx="11353800" cy="1295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  <a:lvl2pPr marL="0" indent="228600" algn="ctr">
              <a:spcBef>
                <a:spcPts val="0"/>
              </a:spcBef>
              <a:buSzTx/>
              <a:buNone/>
              <a:defRPr i="1" sz="3200"/>
            </a:lvl2pPr>
            <a:lvl3pPr marL="0" indent="457200" algn="ctr">
              <a:spcBef>
                <a:spcPts val="0"/>
              </a:spcBef>
              <a:buSzTx/>
              <a:buNone/>
              <a:defRPr i="1" sz="3200"/>
            </a:lvl3pPr>
            <a:lvl4pPr marL="0" indent="685800" algn="ctr">
              <a:spcBef>
                <a:spcPts val="0"/>
              </a:spcBef>
              <a:buSzTx/>
              <a:buNone/>
              <a:defRPr i="1" sz="3200"/>
            </a:lvl4pPr>
            <a:lvl5pPr marL="0" indent="914400" algn="ctr">
              <a:spcBef>
                <a:spcPts val="0"/>
              </a:spcBef>
              <a:buSzTx/>
              <a:buNone/>
              <a:defRPr i="1" sz="3200"/>
            </a:lvl5pPr>
          </a:lstStyle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7D0B2"/>
                </a:solidFill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引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>
            <p:ph type="body" sz="quarter" idx="13"/>
          </p:nvPr>
        </p:nvSpPr>
        <p:spPr>
          <a:xfrm>
            <a:off x="1299331" y="6362700"/>
            <a:ext cx="10401301" cy="508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i="1" sz="2800"/>
            </a:lvl1pPr>
          </a:lstStyle>
          <a:p>
            <a:pPr/>
            <a:r>
              <a:t>-Johnny Appleseed</a:t>
            </a:r>
          </a:p>
        </p:txBody>
      </p:sp>
      <p:sp>
        <p:nvSpPr>
          <p:cNvPr id="96" name="Shape 96"/>
          <p:cNvSpPr/>
          <p:nvPr>
            <p:ph type="body" sz="quarter" idx="14"/>
          </p:nvPr>
        </p:nvSpPr>
        <p:spPr>
          <a:xfrm>
            <a:off x="1257300" y="4273549"/>
            <a:ext cx="10490200" cy="6731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55000"/>
              </a:lnSpc>
              <a:spcBef>
                <a:spcPts val="2400"/>
              </a:spcBef>
              <a:buSzTx/>
              <a:buNone/>
              <a:defRPr sz="3200"/>
            </a:lvl1pPr>
          </a:lstStyle>
          <a:p>
            <a:pPr/>
            <a:r>
              <a:t>“在此键入引文。”</a:t>
            </a:r>
          </a:p>
        </p:txBody>
      </p:sp>
      <p:sp>
        <p:nvSpPr>
          <p:cNvPr id="97" name="Shape 9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5" name="Shape 10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照片 - 水平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sz="quarter" idx="13"/>
          </p:nvPr>
        </p:nvSpPr>
        <p:spPr>
          <a:xfrm>
            <a:off x="685800" y="711200"/>
            <a:ext cx="4089400" cy="54991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pic" sz="half" idx="14"/>
          </p:nvPr>
        </p:nvSpPr>
        <p:spPr>
          <a:xfrm>
            <a:off x="4965700" y="711200"/>
            <a:ext cx="7315200" cy="54991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2" name="Shape 22"/>
          <p:cNvSpPr/>
          <p:nvPr>
            <p:ph type="title"/>
          </p:nvPr>
        </p:nvSpPr>
        <p:spPr>
          <a:xfrm>
            <a:off x="825500" y="7137400"/>
            <a:ext cx="11353800" cy="1181100"/>
          </a:xfrm>
          <a:prstGeom prst="rect">
            <a:avLst/>
          </a:prstGeom>
          <a:effectLst/>
        </p:spPr>
        <p:txBody>
          <a:bodyPr anchor="b"/>
          <a:lstStyle>
            <a:lvl1pPr>
              <a:defRPr>
                <a:solidFill>
                  <a:srgbClr val="FBF9E6"/>
                </a:solidFill>
                <a:effectLst>
                  <a:outerShdw sx="100000" sy="100000" kx="0" ky="0" algn="b" rotWithShape="0" blurRad="25400" dist="25400" dir="16200000">
                    <a:srgbClr val="3A3A3A">
                      <a:alpha val="70000"/>
                    </a:srgbClr>
                  </a:outerShdw>
                </a:effectLst>
              </a:defRPr>
            </a:lvl1pPr>
          </a:lstStyle>
          <a:p>
            <a:pPr/>
            <a:r>
              <a:t>标题文本</a:t>
            </a:r>
          </a:p>
        </p:txBody>
      </p:sp>
      <p:sp>
        <p:nvSpPr>
          <p:cNvPr id="23" name="Shape 23"/>
          <p:cNvSpPr/>
          <p:nvPr>
            <p:ph type="body" sz="quarter" idx="1"/>
          </p:nvPr>
        </p:nvSpPr>
        <p:spPr>
          <a:xfrm>
            <a:off x="825500" y="8305800"/>
            <a:ext cx="11353800" cy="889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1" sz="4300">
                <a:solidFill>
                  <a:schemeClr val="accent3">
                    <a:hueOff val="288578"/>
                    <a:satOff val="30944"/>
                    <a:lumOff val="14509"/>
                  </a:schemeClr>
                </a:solidFill>
                <a:effectLst>
                  <a:outerShdw sx="100000" sy="100000" kx="0" ky="0" algn="b" rotWithShape="0" blurRad="12700" dist="25400" dir="16200000">
                    <a:srgbClr val="000000">
                      <a:alpha val="30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lvl1pPr>
            <a:lvl2pPr marL="0" indent="228600" algn="ctr">
              <a:spcBef>
                <a:spcPts val="0"/>
              </a:spcBef>
              <a:buSzTx/>
              <a:buNone/>
              <a:defRPr i="1" sz="4300">
                <a:solidFill>
                  <a:schemeClr val="accent3">
                    <a:hueOff val="288578"/>
                    <a:satOff val="30944"/>
                    <a:lumOff val="14509"/>
                  </a:schemeClr>
                </a:solidFill>
                <a:effectLst>
                  <a:outerShdw sx="100000" sy="100000" kx="0" ky="0" algn="b" rotWithShape="0" blurRad="12700" dist="25400" dir="16200000">
                    <a:srgbClr val="000000">
                      <a:alpha val="30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lvl2pPr>
            <a:lvl3pPr marL="0" indent="457200" algn="ctr">
              <a:spcBef>
                <a:spcPts val="0"/>
              </a:spcBef>
              <a:buSzTx/>
              <a:buNone/>
              <a:defRPr i="1" sz="4300">
                <a:solidFill>
                  <a:schemeClr val="accent3">
                    <a:hueOff val="288578"/>
                    <a:satOff val="30944"/>
                    <a:lumOff val="14509"/>
                  </a:schemeClr>
                </a:solidFill>
                <a:effectLst>
                  <a:outerShdw sx="100000" sy="100000" kx="0" ky="0" algn="b" rotWithShape="0" blurRad="12700" dist="25400" dir="16200000">
                    <a:srgbClr val="000000">
                      <a:alpha val="30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lvl3pPr>
            <a:lvl4pPr marL="0" indent="685800" algn="ctr">
              <a:spcBef>
                <a:spcPts val="0"/>
              </a:spcBef>
              <a:buSzTx/>
              <a:buNone/>
              <a:defRPr i="1" sz="4300">
                <a:solidFill>
                  <a:schemeClr val="accent3">
                    <a:hueOff val="288578"/>
                    <a:satOff val="30944"/>
                    <a:lumOff val="14509"/>
                  </a:schemeClr>
                </a:solidFill>
                <a:effectLst>
                  <a:outerShdw sx="100000" sy="100000" kx="0" ky="0" algn="b" rotWithShape="0" blurRad="12700" dist="25400" dir="16200000">
                    <a:srgbClr val="000000">
                      <a:alpha val="30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lvl4pPr>
            <a:lvl5pPr marL="0" indent="914400" algn="ctr">
              <a:spcBef>
                <a:spcPts val="0"/>
              </a:spcBef>
              <a:buSzTx/>
              <a:buNone/>
              <a:defRPr i="1" sz="4300">
                <a:solidFill>
                  <a:schemeClr val="accent3">
                    <a:hueOff val="288578"/>
                    <a:satOff val="30944"/>
                    <a:lumOff val="14509"/>
                  </a:schemeClr>
                </a:solidFill>
                <a:effectLst>
                  <a:outerShdw sx="100000" sy="100000" kx="0" ky="0" algn="b" rotWithShape="0" blurRad="12700" dist="25400" dir="16200000">
                    <a:srgbClr val="000000">
                      <a:alpha val="30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4" name="Shape 2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7D0B2"/>
                </a:solidFill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标题 - 居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标题文本</a:t>
            </a:r>
          </a:p>
        </p:txBody>
      </p:sp>
      <p:sp>
        <p:nvSpPr>
          <p:cNvPr id="32" name="Shape 3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照片 - 垂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>
            <p:ph type="pic" sz="half" idx="13"/>
          </p:nvPr>
        </p:nvSpPr>
        <p:spPr>
          <a:xfrm>
            <a:off x="7645400" y="1727200"/>
            <a:ext cx="4673600" cy="61849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0" name="Shape 40"/>
          <p:cNvSpPr/>
          <p:nvPr>
            <p:ph type="title"/>
          </p:nvPr>
        </p:nvSpPr>
        <p:spPr>
          <a:xfrm>
            <a:off x="304800" y="1778000"/>
            <a:ext cx="7327900" cy="3340100"/>
          </a:xfrm>
          <a:prstGeom prst="rect">
            <a:avLst/>
          </a:prstGeom>
        </p:spPr>
        <p:txBody>
          <a:bodyPr anchor="b"/>
          <a:lstStyle/>
          <a:p>
            <a:pPr/>
            <a:r>
              <a:t>标题文本</a:t>
            </a:r>
          </a:p>
        </p:txBody>
      </p:sp>
      <p:sp>
        <p:nvSpPr>
          <p:cNvPr id="41" name="Shape 41"/>
          <p:cNvSpPr/>
          <p:nvPr>
            <p:ph type="body" sz="quarter" idx="1"/>
          </p:nvPr>
        </p:nvSpPr>
        <p:spPr>
          <a:xfrm>
            <a:off x="304800" y="5168900"/>
            <a:ext cx="7327900" cy="2743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  <a:lvl2pPr marL="0" indent="228600" algn="ctr">
              <a:spcBef>
                <a:spcPts val="0"/>
              </a:spcBef>
              <a:buSzTx/>
              <a:buNone/>
              <a:defRPr i="1" sz="3200"/>
            </a:lvl2pPr>
            <a:lvl3pPr marL="0" indent="457200" algn="ctr">
              <a:spcBef>
                <a:spcPts val="0"/>
              </a:spcBef>
              <a:buSzTx/>
              <a:buNone/>
              <a:defRPr i="1" sz="3200"/>
            </a:lvl3pPr>
            <a:lvl4pPr marL="0" indent="685800" algn="ctr">
              <a:spcBef>
                <a:spcPts val="0"/>
              </a:spcBef>
              <a:buSzTx/>
              <a:buNone/>
              <a:defRPr i="1" sz="3200"/>
            </a:lvl4pPr>
            <a:lvl5pPr marL="0" indent="914400" algn="ctr">
              <a:spcBef>
                <a:spcPts val="0"/>
              </a:spcBef>
              <a:buSzTx/>
              <a:buNone/>
              <a:defRPr i="1" sz="3200"/>
            </a:lvl5pPr>
          </a:lstStyle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2" name="Shape 4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标题 - 顶部对齐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>
            <p:ph type="title"/>
          </p:nvPr>
        </p:nvSpPr>
        <p:spPr>
          <a:xfrm>
            <a:off x="825500" y="50800"/>
            <a:ext cx="11353800" cy="2032000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solidFill>
                  <a:srgbClr val="FBF9E6"/>
                </a:solidFill>
                <a:effectLst>
                  <a:outerShdw sx="100000" sy="100000" kx="0" ky="0" algn="b" rotWithShape="0" blurRad="25400" dist="25400" dir="16200000">
                    <a:srgbClr val="3A3A3A">
                      <a:alpha val="70000"/>
                    </a:srgbClr>
                  </a:outerShdw>
                </a:effectLst>
              </a:defRPr>
            </a:lvl1pPr>
          </a:lstStyle>
          <a:p>
            <a:pPr/>
            <a:r>
              <a:t>标题文本</a:t>
            </a:r>
          </a:p>
        </p:txBody>
      </p:sp>
      <p:sp>
        <p:nvSpPr>
          <p:cNvPr id="50" name="Shape 5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标题与项目符号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>
            <p:ph type="title"/>
          </p:nvPr>
        </p:nvSpPr>
        <p:spPr>
          <a:xfrm>
            <a:off x="825500" y="50800"/>
            <a:ext cx="11353800" cy="2032000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solidFill>
                  <a:srgbClr val="FBF9E6"/>
                </a:solidFill>
                <a:effectLst>
                  <a:outerShdw sx="100000" sy="100000" kx="0" ky="0" algn="b" rotWithShape="0" blurRad="25400" dist="25400" dir="16200000">
                    <a:srgbClr val="3A3A3A">
                      <a:alpha val="70000"/>
                    </a:srgbClr>
                  </a:outerShdw>
                </a:effectLst>
              </a:defRPr>
            </a:lvl1pPr>
          </a:lstStyle>
          <a:p>
            <a:pPr/>
            <a:r>
              <a:t>标题文本</a:t>
            </a:r>
          </a:p>
        </p:txBody>
      </p:sp>
      <p:sp>
        <p:nvSpPr>
          <p:cNvPr id="58" name="Shape 58"/>
          <p:cNvSpPr/>
          <p:nvPr>
            <p:ph type="body" idx="1"/>
          </p:nvPr>
        </p:nvSpPr>
        <p:spPr>
          <a:xfrm>
            <a:off x="825500" y="2705100"/>
            <a:ext cx="11353800" cy="6223000"/>
          </a:xfrm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9" name="Shape 59"/>
          <p:cNvSpPr/>
          <p:nvPr>
            <p:ph type="sldNum" sz="quarter" idx="2"/>
          </p:nvPr>
        </p:nvSpPr>
        <p:spPr>
          <a:xfrm>
            <a:off x="6337299" y="8991600"/>
            <a:ext cx="342901" cy="406400"/>
          </a:xfrm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标题、项目符号与照片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>
            <p:ph type="pic" sz="half" idx="13"/>
          </p:nvPr>
        </p:nvSpPr>
        <p:spPr>
          <a:xfrm>
            <a:off x="7391400" y="2717800"/>
            <a:ext cx="4673600" cy="61849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7" name="Shape 67"/>
          <p:cNvSpPr/>
          <p:nvPr>
            <p:ph type="title"/>
          </p:nvPr>
        </p:nvSpPr>
        <p:spPr>
          <a:xfrm>
            <a:off x="825500" y="50800"/>
            <a:ext cx="11353800" cy="2032000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solidFill>
                  <a:srgbClr val="FBF9E6"/>
                </a:solidFill>
                <a:effectLst>
                  <a:outerShdw sx="100000" sy="100000" kx="0" ky="0" algn="b" rotWithShape="0" blurRad="25400" dist="25400" dir="16200000">
                    <a:srgbClr val="3A3A3A">
                      <a:alpha val="70000"/>
                    </a:srgbClr>
                  </a:outerShdw>
                </a:effectLst>
              </a:defRPr>
            </a:lvl1pPr>
          </a:lstStyle>
          <a:p>
            <a:pPr/>
            <a:r>
              <a:t>标题文本</a:t>
            </a:r>
          </a:p>
        </p:txBody>
      </p:sp>
      <p:sp>
        <p:nvSpPr>
          <p:cNvPr id="68" name="Shape 68"/>
          <p:cNvSpPr/>
          <p:nvPr>
            <p:ph type="body" sz="half" idx="1"/>
          </p:nvPr>
        </p:nvSpPr>
        <p:spPr>
          <a:xfrm>
            <a:off x="825500" y="2768600"/>
            <a:ext cx="5422900" cy="6184900"/>
          </a:xfrm>
          <a:prstGeom prst="rect">
            <a:avLst/>
          </a:prstGeom>
        </p:spPr>
        <p:txBody>
          <a:bodyPr/>
          <a:lstStyle>
            <a:lvl1pPr marL="406400" indent="-406400">
              <a:spcBef>
                <a:spcPts val="3600"/>
              </a:spcBef>
              <a:buBlip>
                <a:blip r:embed="rId3"/>
              </a:buBlip>
              <a:defRPr sz="3200"/>
            </a:lvl1pPr>
            <a:lvl2pPr marL="812800" indent="-406400">
              <a:spcBef>
                <a:spcPts val="3600"/>
              </a:spcBef>
              <a:buBlip>
                <a:blip r:embed="rId3"/>
              </a:buBlip>
              <a:defRPr sz="3200"/>
            </a:lvl2pPr>
            <a:lvl3pPr marL="1219200" indent="-406400">
              <a:spcBef>
                <a:spcPts val="3600"/>
              </a:spcBef>
              <a:buBlip>
                <a:blip r:embed="rId3"/>
              </a:buBlip>
              <a:defRPr sz="3200"/>
            </a:lvl3pPr>
            <a:lvl4pPr marL="1625600" indent="-406400">
              <a:spcBef>
                <a:spcPts val="3600"/>
              </a:spcBef>
              <a:buBlip>
                <a:blip r:embed="rId3"/>
              </a:buBlip>
              <a:defRPr sz="3200"/>
            </a:lvl4pPr>
            <a:lvl5pPr marL="2032000" indent="-406400">
              <a:spcBef>
                <a:spcPts val="3600"/>
              </a:spcBef>
              <a:buBlip>
                <a:blip r:embed="rId3"/>
              </a:buBlip>
              <a:defRPr sz="3200"/>
            </a:lvl5pPr>
          </a:lstStyle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9" name="Shape 6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7" name="Shape 7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照片 - 3 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embossed_background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7700" y="647700"/>
            <a:ext cx="11747500" cy="8472197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Shape 85"/>
          <p:cNvSpPr/>
          <p:nvPr>
            <p:ph type="pic" sz="quarter" idx="13"/>
          </p:nvPr>
        </p:nvSpPr>
        <p:spPr>
          <a:xfrm>
            <a:off x="6972300" y="5029200"/>
            <a:ext cx="5080000" cy="3810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pic" sz="quarter" idx="14"/>
          </p:nvPr>
        </p:nvSpPr>
        <p:spPr>
          <a:xfrm>
            <a:off x="6972300" y="965200"/>
            <a:ext cx="5080000" cy="3810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7" name="Shape 87"/>
          <p:cNvSpPr/>
          <p:nvPr>
            <p:ph type="pic" sz="half" idx="15"/>
          </p:nvPr>
        </p:nvSpPr>
        <p:spPr>
          <a:xfrm>
            <a:off x="952500" y="1003300"/>
            <a:ext cx="5829300" cy="78105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8" name="Shape 8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825500" y="3733800"/>
            <a:ext cx="11353800" cy="22733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5400000">
              <a:srgbClr val="FFFFFF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标题文本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825500" y="825500"/>
            <a:ext cx="11353800" cy="810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37299" y="8991600"/>
            <a:ext cx="342901" cy="4064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" dist="12700" dir="5400000">
              <a:srgbClr val="FFFFFF">
                <a:alpha val="20000"/>
              </a:srgbClr>
            </a:outerShdw>
          </a:effectLst>
        </p:spPr>
        <p:txBody>
          <a:bodyPr wrap="none" lIns="50800" tIns="50800" rIns="50800" bIns="50800">
            <a:spAutoFit/>
          </a:bodyPr>
          <a:lstStyle>
            <a:lvl1pPr>
              <a:lnSpc>
                <a:spcPct val="100000"/>
              </a:lnSpc>
              <a:defRPr sz="18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320" strike="noStrike" sz="6400" u="none">
          <a:ln>
            <a:noFill/>
          </a:ln>
          <a:solidFill>
            <a:srgbClr val="4F5C3F">
              <a:alpha val="69000"/>
            </a:srgbClr>
          </a:solidFill>
          <a:effectLst>
            <a:outerShdw sx="100000" sy="100000" kx="0" ky="0" algn="b" rotWithShape="0" blurRad="25400" dist="12700" dir="16200000">
              <a:srgbClr val="3A3A3A">
                <a:alpha val="3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1pPr>
      <a:lvl2pPr marL="0" marR="0" indent="22860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320" strike="noStrike" sz="6400" u="none">
          <a:ln>
            <a:noFill/>
          </a:ln>
          <a:solidFill>
            <a:srgbClr val="4F5C3F">
              <a:alpha val="69000"/>
            </a:srgbClr>
          </a:solidFill>
          <a:effectLst>
            <a:outerShdw sx="100000" sy="100000" kx="0" ky="0" algn="b" rotWithShape="0" blurRad="25400" dist="12700" dir="16200000">
              <a:srgbClr val="3A3A3A">
                <a:alpha val="3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2pPr>
      <a:lvl3pPr marL="0" marR="0" indent="45720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320" strike="noStrike" sz="6400" u="none">
          <a:ln>
            <a:noFill/>
          </a:ln>
          <a:solidFill>
            <a:srgbClr val="4F5C3F">
              <a:alpha val="69000"/>
            </a:srgbClr>
          </a:solidFill>
          <a:effectLst>
            <a:outerShdw sx="100000" sy="100000" kx="0" ky="0" algn="b" rotWithShape="0" blurRad="25400" dist="12700" dir="16200000">
              <a:srgbClr val="3A3A3A">
                <a:alpha val="3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3pPr>
      <a:lvl4pPr marL="0" marR="0" indent="68580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320" strike="noStrike" sz="6400" u="none">
          <a:ln>
            <a:noFill/>
          </a:ln>
          <a:solidFill>
            <a:srgbClr val="4F5C3F">
              <a:alpha val="69000"/>
            </a:srgbClr>
          </a:solidFill>
          <a:effectLst>
            <a:outerShdw sx="100000" sy="100000" kx="0" ky="0" algn="b" rotWithShape="0" blurRad="25400" dist="12700" dir="16200000">
              <a:srgbClr val="3A3A3A">
                <a:alpha val="3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4pPr>
      <a:lvl5pPr marL="0" marR="0" indent="91440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320" strike="noStrike" sz="6400" u="none">
          <a:ln>
            <a:noFill/>
          </a:ln>
          <a:solidFill>
            <a:srgbClr val="4F5C3F">
              <a:alpha val="69000"/>
            </a:srgbClr>
          </a:solidFill>
          <a:effectLst>
            <a:outerShdw sx="100000" sy="100000" kx="0" ky="0" algn="b" rotWithShape="0" blurRad="25400" dist="12700" dir="16200000">
              <a:srgbClr val="3A3A3A">
                <a:alpha val="3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5pPr>
      <a:lvl6pPr marL="0" marR="0" indent="114300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320" strike="noStrike" sz="6400" u="none">
          <a:ln>
            <a:noFill/>
          </a:ln>
          <a:solidFill>
            <a:srgbClr val="4F5C3F">
              <a:alpha val="69000"/>
            </a:srgbClr>
          </a:solidFill>
          <a:effectLst>
            <a:outerShdw sx="100000" sy="100000" kx="0" ky="0" algn="b" rotWithShape="0" blurRad="25400" dist="12700" dir="16200000">
              <a:srgbClr val="3A3A3A">
                <a:alpha val="3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6pPr>
      <a:lvl7pPr marL="0" marR="0" indent="137160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320" strike="noStrike" sz="6400" u="none">
          <a:ln>
            <a:noFill/>
          </a:ln>
          <a:solidFill>
            <a:srgbClr val="4F5C3F">
              <a:alpha val="69000"/>
            </a:srgbClr>
          </a:solidFill>
          <a:effectLst>
            <a:outerShdw sx="100000" sy="100000" kx="0" ky="0" algn="b" rotWithShape="0" blurRad="25400" dist="12700" dir="16200000">
              <a:srgbClr val="3A3A3A">
                <a:alpha val="3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7pPr>
      <a:lvl8pPr marL="0" marR="0" indent="160020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320" strike="noStrike" sz="6400" u="none">
          <a:ln>
            <a:noFill/>
          </a:ln>
          <a:solidFill>
            <a:srgbClr val="4F5C3F">
              <a:alpha val="69000"/>
            </a:srgbClr>
          </a:solidFill>
          <a:effectLst>
            <a:outerShdw sx="100000" sy="100000" kx="0" ky="0" algn="b" rotWithShape="0" blurRad="25400" dist="12700" dir="16200000">
              <a:srgbClr val="3A3A3A">
                <a:alpha val="3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8pPr>
      <a:lvl9pPr marL="0" marR="0" indent="182880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320" strike="noStrike" sz="6400" u="none">
          <a:ln>
            <a:noFill/>
          </a:ln>
          <a:solidFill>
            <a:srgbClr val="4F5C3F">
              <a:alpha val="69000"/>
            </a:srgbClr>
          </a:solidFill>
          <a:effectLst>
            <a:outerShdw sx="100000" sy="100000" kx="0" ky="0" algn="b" rotWithShape="0" blurRad="25400" dist="12700" dir="16200000">
              <a:srgbClr val="3A3A3A">
                <a:alpha val="3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9pPr>
    </p:titleStyle>
    <p:bodyStyle>
      <a:lvl1pPr marL="431800" marR="0" indent="-431800" algn="l" defTabSz="584200" rtl="0" latinLnBrk="0">
        <a:lnSpc>
          <a:spcPct val="120000"/>
        </a:lnSpc>
        <a:spcBef>
          <a:spcPts val="5200"/>
        </a:spcBef>
        <a:spcAft>
          <a:spcPts val="0"/>
        </a:spcAft>
        <a:buClrTx/>
        <a:buSzPct val="35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4F5C3F"/>
          </a:solidFill>
          <a:effectLst>
            <a:outerShdw sx="100000" sy="100000" kx="0" ky="0" algn="b" rotWithShape="0" blurRad="25400" dist="12700" dir="0">
              <a:srgbClr val="FFFFFF">
                <a:alpha val="4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1pPr>
      <a:lvl2pPr marL="863600" marR="0" indent="-431800" algn="l" defTabSz="584200" rtl="0" latinLnBrk="0">
        <a:lnSpc>
          <a:spcPct val="120000"/>
        </a:lnSpc>
        <a:spcBef>
          <a:spcPts val="5200"/>
        </a:spcBef>
        <a:spcAft>
          <a:spcPts val="0"/>
        </a:spcAft>
        <a:buClrTx/>
        <a:buSzPct val="35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4F5C3F"/>
          </a:solidFill>
          <a:effectLst>
            <a:outerShdw sx="100000" sy="100000" kx="0" ky="0" algn="b" rotWithShape="0" blurRad="25400" dist="12700" dir="0">
              <a:srgbClr val="FFFFFF">
                <a:alpha val="4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2pPr>
      <a:lvl3pPr marL="1295400" marR="0" indent="-431800" algn="l" defTabSz="584200" rtl="0" latinLnBrk="0">
        <a:lnSpc>
          <a:spcPct val="120000"/>
        </a:lnSpc>
        <a:spcBef>
          <a:spcPts val="5200"/>
        </a:spcBef>
        <a:spcAft>
          <a:spcPts val="0"/>
        </a:spcAft>
        <a:buClrTx/>
        <a:buSzPct val="35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4F5C3F"/>
          </a:solidFill>
          <a:effectLst>
            <a:outerShdw sx="100000" sy="100000" kx="0" ky="0" algn="b" rotWithShape="0" blurRad="25400" dist="12700" dir="0">
              <a:srgbClr val="FFFFFF">
                <a:alpha val="4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3pPr>
      <a:lvl4pPr marL="1727200" marR="0" indent="-431800" algn="l" defTabSz="584200" rtl="0" latinLnBrk="0">
        <a:lnSpc>
          <a:spcPct val="120000"/>
        </a:lnSpc>
        <a:spcBef>
          <a:spcPts val="5200"/>
        </a:spcBef>
        <a:spcAft>
          <a:spcPts val="0"/>
        </a:spcAft>
        <a:buClrTx/>
        <a:buSzPct val="35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4F5C3F"/>
          </a:solidFill>
          <a:effectLst>
            <a:outerShdw sx="100000" sy="100000" kx="0" ky="0" algn="b" rotWithShape="0" blurRad="25400" dist="12700" dir="0">
              <a:srgbClr val="FFFFFF">
                <a:alpha val="4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4pPr>
      <a:lvl5pPr marL="2159000" marR="0" indent="-431800" algn="l" defTabSz="584200" rtl="0" latinLnBrk="0">
        <a:lnSpc>
          <a:spcPct val="120000"/>
        </a:lnSpc>
        <a:spcBef>
          <a:spcPts val="5200"/>
        </a:spcBef>
        <a:spcAft>
          <a:spcPts val="0"/>
        </a:spcAft>
        <a:buClrTx/>
        <a:buSzPct val="35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4F5C3F"/>
          </a:solidFill>
          <a:effectLst>
            <a:outerShdw sx="100000" sy="100000" kx="0" ky="0" algn="b" rotWithShape="0" blurRad="25400" dist="12700" dir="0">
              <a:srgbClr val="FFFFFF">
                <a:alpha val="4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5pPr>
      <a:lvl6pPr marL="2590800" marR="0" indent="-431800" algn="l" defTabSz="584200" rtl="0" latinLnBrk="0">
        <a:lnSpc>
          <a:spcPct val="120000"/>
        </a:lnSpc>
        <a:spcBef>
          <a:spcPts val="5200"/>
        </a:spcBef>
        <a:spcAft>
          <a:spcPts val="0"/>
        </a:spcAft>
        <a:buClrTx/>
        <a:buSzPct val="35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4F5C3F"/>
          </a:solidFill>
          <a:effectLst>
            <a:outerShdw sx="100000" sy="100000" kx="0" ky="0" algn="b" rotWithShape="0" blurRad="25400" dist="12700" dir="0">
              <a:srgbClr val="FFFFFF">
                <a:alpha val="4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6pPr>
      <a:lvl7pPr marL="3022600" marR="0" indent="-431800" algn="l" defTabSz="584200" rtl="0" latinLnBrk="0">
        <a:lnSpc>
          <a:spcPct val="120000"/>
        </a:lnSpc>
        <a:spcBef>
          <a:spcPts val="5200"/>
        </a:spcBef>
        <a:spcAft>
          <a:spcPts val="0"/>
        </a:spcAft>
        <a:buClrTx/>
        <a:buSzPct val="35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4F5C3F"/>
          </a:solidFill>
          <a:effectLst>
            <a:outerShdw sx="100000" sy="100000" kx="0" ky="0" algn="b" rotWithShape="0" blurRad="25400" dist="12700" dir="0">
              <a:srgbClr val="FFFFFF">
                <a:alpha val="4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7pPr>
      <a:lvl8pPr marL="3454400" marR="0" indent="-431800" algn="l" defTabSz="584200" rtl="0" latinLnBrk="0">
        <a:lnSpc>
          <a:spcPct val="120000"/>
        </a:lnSpc>
        <a:spcBef>
          <a:spcPts val="5200"/>
        </a:spcBef>
        <a:spcAft>
          <a:spcPts val="0"/>
        </a:spcAft>
        <a:buClrTx/>
        <a:buSzPct val="35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4F5C3F"/>
          </a:solidFill>
          <a:effectLst>
            <a:outerShdw sx="100000" sy="100000" kx="0" ky="0" algn="b" rotWithShape="0" blurRad="25400" dist="12700" dir="0">
              <a:srgbClr val="FFFFFF">
                <a:alpha val="4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8pPr>
      <a:lvl9pPr marL="3886200" marR="0" indent="-431800" algn="l" defTabSz="584200" rtl="0" latinLnBrk="0">
        <a:lnSpc>
          <a:spcPct val="120000"/>
        </a:lnSpc>
        <a:spcBef>
          <a:spcPts val="5200"/>
        </a:spcBef>
        <a:spcAft>
          <a:spcPts val="0"/>
        </a:spcAft>
        <a:buClrTx/>
        <a:buSzPct val="35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4F5C3F"/>
          </a:solidFill>
          <a:effectLst>
            <a:outerShdw sx="100000" sy="100000" kx="0" ky="0" algn="b" rotWithShape="0" blurRad="25400" dist="12700" dir="0">
              <a:srgbClr val="FFFFFF">
                <a:alpha val="4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>
            <p:ph type="ctrTitle"/>
          </p:nvPr>
        </p:nvSpPr>
        <p:spPr>
          <a:xfrm>
            <a:off x="711200" y="2463800"/>
            <a:ext cx="11353800" cy="2273300"/>
          </a:xfrm>
          <a:prstGeom prst="rect">
            <a:avLst/>
          </a:prstGeom>
        </p:spPr>
        <p:txBody>
          <a:bodyPr/>
          <a:lstStyle/>
          <a:p>
            <a:pPr defTabSz="496570">
              <a:defRPr spc="272" sz="5440">
                <a:effectLst>
                  <a:outerShdw sx="100000" sy="100000" kx="0" ky="0" algn="b" rotWithShape="0" blurRad="21590" dist="10795" dir="16200000">
                    <a:srgbClr val="3A3A3A">
                      <a:alpha val="35000"/>
                    </a:srgbClr>
                  </a:outerShdw>
                </a:effectLst>
              </a:defRPr>
            </a:pPr>
            <a:r>
              <a:t>GPS1(</a:t>
            </a:r>
            <a:r>
              <a:rPr>
                <a:solidFill>
                  <a:schemeClr val="accent5">
                    <a:hueOff val="83593"/>
                    <a:satOff val="-32585"/>
                    <a:lumOff val="14724"/>
                  </a:schemeClr>
                </a:solidFill>
              </a:rPr>
              <a:t>G</a:t>
            </a:r>
            <a:r>
              <a:t>aia-</a:t>
            </a:r>
            <a:r>
              <a:rPr>
                <a:solidFill>
                  <a:schemeClr val="accent5">
                    <a:hueOff val="83593"/>
                    <a:satOff val="-32585"/>
                    <a:lumOff val="14724"/>
                  </a:schemeClr>
                </a:solidFill>
              </a:rPr>
              <a:t>P</a:t>
            </a:r>
            <a:r>
              <a:t>anSTARRS1-</a:t>
            </a:r>
            <a:r>
              <a:rPr>
                <a:solidFill>
                  <a:schemeClr val="accent5">
                    <a:hueOff val="83593"/>
                    <a:satOff val="-32585"/>
                    <a:lumOff val="14724"/>
                  </a:schemeClr>
                </a:solidFill>
              </a:rPr>
              <a:t>S</a:t>
            </a:r>
            <a:r>
              <a:t>DSS) Proper motion catalog</a:t>
            </a:r>
          </a:p>
        </p:txBody>
      </p:sp>
      <p:sp>
        <p:nvSpPr>
          <p:cNvPr id="122" name="Shape 122"/>
          <p:cNvSpPr/>
          <p:nvPr>
            <p:ph type="subTitle" sz="quarter" idx="1"/>
          </p:nvPr>
        </p:nvSpPr>
        <p:spPr>
          <a:xfrm>
            <a:off x="412749" y="5080000"/>
            <a:ext cx="12179301" cy="1752601"/>
          </a:xfrm>
          <a:prstGeom prst="rect">
            <a:avLst/>
          </a:prstGeom>
        </p:spPr>
        <p:txBody>
          <a:bodyPr/>
          <a:lstStyle/>
          <a:p>
            <a:pPr defTabSz="385572">
              <a:defRPr b="1" sz="2772">
                <a:effectLst>
                  <a:outerShdw sx="100000" sy="100000" kx="0" ky="0" algn="b" rotWithShape="0" blurRad="16764" dist="8382" dir="0">
                    <a:srgbClr val="FFFFFF">
                      <a:alpha val="45000"/>
                    </a:srgbClr>
                  </a:outerShdw>
                </a:effectLst>
              </a:defRPr>
            </a:pPr>
            <a:r>
              <a:t>Haijun Tian (Member of China-VO)</a:t>
            </a:r>
          </a:p>
          <a:p>
            <a:pPr defTabSz="385572">
              <a:defRPr sz="2772">
                <a:effectLst>
                  <a:outerShdw sx="100000" sy="100000" kx="0" ky="0" algn="b" rotWithShape="0" blurRad="16764" dist="8382" dir="0">
                    <a:srgbClr val="FFFFFF">
                      <a:alpha val="45000"/>
                    </a:srgbClr>
                  </a:outerShdw>
                </a:effectLst>
              </a:defRPr>
            </a:pPr>
            <a:r>
              <a:t>(CTGU &amp; MPIA)</a:t>
            </a:r>
          </a:p>
          <a:p>
            <a:pPr defTabSz="385572">
              <a:defRPr sz="2112">
                <a:effectLst>
                  <a:outerShdw sx="100000" sy="100000" kx="0" ky="0" algn="b" rotWithShape="0" blurRad="16764" dist="8382" dir="0">
                    <a:srgbClr val="FFFFFF">
                      <a:alpha val="45000"/>
                    </a:srgbClr>
                  </a:outerShdw>
                </a:effectLst>
              </a:defRPr>
            </a:pPr>
            <a:r>
              <a:t>Collaborators: Branimir Sesar,  Hans-Walter Rix, etc.</a:t>
            </a:r>
          </a:p>
          <a:p>
            <a:pPr defTabSz="385572">
              <a:defRPr sz="2112">
                <a:effectLst>
                  <a:outerShdw sx="100000" sy="100000" kx="0" ky="0" algn="b" rotWithShape="0" blurRad="16764" dist="8382" dir="0">
                    <a:srgbClr val="FFFFFF">
                      <a:alpha val="45000"/>
                    </a:srgbClr>
                  </a:outerShdw>
                </a:effectLst>
              </a:defRPr>
            </a:pPr>
            <a:r>
              <a:t>2017-05-17            ShangHai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997" y="1570316"/>
            <a:ext cx="7459717" cy="8279364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Shape 183"/>
          <p:cNvSpPr/>
          <p:nvPr>
            <p:ph type="title"/>
          </p:nvPr>
        </p:nvSpPr>
        <p:spPr>
          <a:xfrm>
            <a:off x="1352549" y="-317500"/>
            <a:ext cx="10299701" cy="2032000"/>
          </a:xfrm>
          <a:prstGeom prst="rect">
            <a:avLst/>
          </a:prstGeom>
        </p:spPr>
        <p:txBody>
          <a:bodyPr/>
          <a:lstStyle>
            <a:lvl1pPr>
              <a:defRPr spc="240" sz="4800"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r>
              <a:t>use case with VO</a:t>
            </a:r>
          </a:p>
        </p:txBody>
      </p:sp>
      <p:sp>
        <p:nvSpPr>
          <p:cNvPr id="184" name="Shape 184"/>
          <p:cNvSpPr/>
          <p:nvPr/>
        </p:nvSpPr>
        <p:spPr>
          <a:xfrm>
            <a:off x="3155848" y="963434"/>
            <a:ext cx="6693104" cy="587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90000"/>
              </a:lnSpc>
              <a:defRPr cap="all" spc="190" sz="3800">
                <a:solidFill>
                  <a:srgbClr val="FF5536"/>
                </a:solidFill>
                <a:effectLst>
                  <a:outerShdw sx="100000" sy="100000" kx="0" ky="0" algn="b" rotWithShape="0" blurRad="25400" dist="25400" dir="16200000">
                    <a:srgbClr val="3A3A3A">
                      <a:alpha val="7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r>
              <a:t>(CDs upload X-match )</a:t>
            </a:r>
          </a:p>
        </p:txBody>
      </p:sp>
      <p:sp>
        <p:nvSpPr>
          <p:cNvPr id="185" name="Shape 185"/>
          <p:cNvSpPr/>
          <p:nvPr/>
        </p:nvSpPr>
        <p:spPr>
          <a:xfrm>
            <a:off x="1435442" y="6081534"/>
            <a:ext cx="1497916" cy="587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90000"/>
              </a:lnSpc>
              <a:defRPr cap="all" spc="190" sz="3800">
                <a:solidFill>
                  <a:srgbClr val="FF5536"/>
                </a:solidFill>
                <a:effectLst>
                  <a:outerShdw sx="100000" sy="100000" kx="0" ky="0" algn="b" rotWithShape="0" blurRad="25400" dist="25400" dir="16200000">
                    <a:srgbClr val="3A3A3A">
                      <a:alpha val="7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r>
              <a:t>GPS1</a:t>
            </a:r>
          </a:p>
        </p:txBody>
      </p:sp>
      <p:pic>
        <p:nvPicPr>
          <p:cNvPr id="186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88506" y="1444319"/>
            <a:ext cx="5438467" cy="41374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51992" y="5610061"/>
            <a:ext cx="5511495" cy="42197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>
            <p:ph type="title"/>
          </p:nvPr>
        </p:nvSpPr>
        <p:spPr>
          <a:xfrm>
            <a:off x="1954122" y="50800"/>
            <a:ext cx="8712201" cy="2032000"/>
          </a:xfrm>
          <a:prstGeom prst="rect">
            <a:avLst/>
          </a:prstGeom>
        </p:spPr>
        <p:txBody>
          <a:bodyPr/>
          <a:lstStyle>
            <a:lvl1pPr>
              <a:defRPr spc="240" sz="4800"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r>
              <a:t>Conclusion</a:t>
            </a:r>
          </a:p>
        </p:txBody>
      </p:sp>
      <p:sp>
        <p:nvSpPr>
          <p:cNvPr id="190" name="Shape 190"/>
          <p:cNvSpPr/>
          <p:nvPr/>
        </p:nvSpPr>
        <p:spPr>
          <a:xfrm>
            <a:off x="481545" y="2527300"/>
            <a:ext cx="12041709" cy="518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87866" indent="-287866" algn="l">
              <a:lnSpc>
                <a:spcPct val="100000"/>
              </a:lnSpc>
              <a:buSzPct val="119999"/>
              <a:buChar char="•"/>
              <a:defRPr sz="3500">
                <a:solidFill>
                  <a:srgbClr val="000000"/>
                </a:solidFill>
                <a:effectLst/>
              </a:defRPr>
            </a:pPr>
            <a:r>
              <a:t>With Gaia+PS1+SDSS, we construct a proper motion catalog (GPS1) for ~350 million stars (~100GB) across 3/4 sky region, down to mr&lt;20. </a:t>
            </a:r>
          </a:p>
          <a:p>
            <a:pPr marL="287866" indent="-287866" algn="l">
              <a:lnSpc>
                <a:spcPct val="100000"/>
              </a:lnSpc>
              <a:buSzPct val="119999"/>
              <a:buChar char="•"/>
              <a:defRPr sz="3500">
                <a:solidFill>
                  <a:srgbClr val="000000"/>
                </a:solidFill>
                <a:effectLst/>
              </a:defRPr>
            </a:pPr>
          </a:p>
          <a:p>
            <a:pPr marL="287866" indent="-287866" algn="l">
              <a:lnSpc>
                <a:spcPct val="100000"/>
              </a:lnSpc>
              <a:buSzPct val="119999"/>
              <a:buChar char="•"/>
              <a:defRPr sz="3500">
                <a:solidFill>
                  <a:srgbClr val="000000"/>
                </a:solidFill>
                <a:effectLst/>
              </a:defRPr>
            </a:pPr>
            <a:r>
              <a:t>The characteristic systematic error &lt;0.3 mas/yr (~10x better than PPMXL, UCAC4), the precision ~1.5 mas/yr. (~4x better than PPMXL, UCAC4)</a:t>
            </a:r>
          </a:p>
          <a:p>
            <a:pPr marL="287866" indent="-287866" algn="l">
              <a:lnSpc>
                <a:spcPct val="100000"/>
              </a:lnSpc>
              <a:buSzPct val="119999"/>
              <a:buChar char="•"/>
              <a:defRPr sz="3500">
                <a:solidFill>
                  <a:srgbClr val="000000"/>
                </a:solidFill>
                <a:effectLst/>
              </a:defRPr>
            </a:pPr>
          </a:p>
          <a:p>
            <a:pPr marL="287866" indent="-287866" algn="l">
              <a:lnSpc>
                <a:spcPct val="100000"/>
              </a:lnSpc>
              <a:buSzPct val="119999"/>
              <a:buChar char="•"/>
              <a:defRPr sz="3500">
                <a:solidFill>
                  <a:srgbClr val="000000"/>
                </a:solidFill>
                <a:effectLst/>
              </a:defRPr>
            </a:pPr>
            <a:r>
              <a:t>VO will makes GPS1 more powerful and easier to be used for researches. (Markus Demleitner, DongWei Fan) </a:t>
            </a:r>
          </a:p>
        </p:txBody>
      </p:sp>
      <p:sp>
        <p:nvSpPr>
          <p:cNvPr id="191" name="Shape 191"/>
          <p:cNvSpPr/>
          <p:nvPr/>
        </p:nvSpPr>
        <p:spPr>
          <a:xfrm>
            <a:off x="3095903" y="1420634"/>
            <a:ext cx="6428639" cy="587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90000"/>
              </a:lnSpc>
              <a:defRPr cap="all" spc="190" sz="3800">
                <a:solidFill>
                  <a:srgbClr val="FF5536"/>
                </a:solidFill>
                <a:effectLst>
                  <a:outerShdw sx="100000" sy="100000" kx="0" ky="0" algn="b" rotWithShape="0" blurRad="25400" dist="25400" dir="16200000">
                    <a:srgbClr val="3A3A3A">
                      <a:alpha val="7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r>
              <a:t>(taking-home points)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04174" y="1459540"/>
            <a:ext cx="5832251" cy="80400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7379" y="5230140"/>
            <a:ext cx="7062320" cy="531502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Shape 195"/>
          <p:cNvSpPr/>
          <p:nvPr/>
        </p:nvSpPr>
        <p:spPr>
          <a:xfrm>
            <a:off x="418120" y="3606800"/>
            <a:ext cx="5532910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defRPr b="1" sz="2800">
                <a:solidFill>
                  <a:srgbClr val="000000"/>
                </a:solidFill>
                <a:effectLst/>
              </a:defRPr>
            </a:pPr>
            <a:r>
              <a:t>~2200 BHB (Xue +, 2010) and Giant stars (Xue, + 2014)</a:t>
            </a:r>
          </a:p>
          <a:p>
            <a:pPr>
              <a:lnSpc>
                <a:spcPct val="100000"/>
              </a:lnSpc>
              <a:defRPr b="1" sz="2800">
                <a:solidFill>
                  <a:srgbClr val="000000"/>
                </a:solidFill>
                <a:effectLst/>
              </a:defRPr>
            </a:pPr>
            <a:r>
              <a:t>(d&gt;20kpc, 13.5&lt;r&lt;17.5)</a:t>
            </a:r>
          </a:p>
        </p:txBody>
      </p:sp>
      <p:pic>
        <p:nvPicPr>
          <p:cNvPr id="196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23885" y="5867472"/>
            <a:ext cx="3594802" cy="559192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Shape 197"/>
          <p:cNvSpPr/>
          <p:nvPr/>
        </p:nvSpPr>
        <p:spPr>
          <a:xfrm>
            <a:off x="304799" y="-88900"/>
            <a:ext cx="11480801" cy="203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>
              <a:lnSpc>
                <a:spcPct val="90000"/>
              </a:lnSpc>
              <a:defRPr cap="all" spc="240" sz="4800">
                <a:solidFill>
                  <a:srgbClr val="FBF9E6"/>
                </a:solidFill>
                <a:effectLst>
                  <a:outerShdw sx="100000" sy="100000" kx="0" ky="0" algn="b" rotWithShape="0" blurRad="25400" dist="25400" dir="16200000">
                    <a:srgbClr val="3A3A3A">
                      <a:alpha val="7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pPr>
            <a:r>
              <a:t>validation</a:t>
            </a:r>
          </a:p>
          <a:p>
            <a:pPr>
              <a:lnSpc>
                <a:spcPct val="90000"/>
              </a:lnSpc>
              <a:defRPr cap="all" spc="190" sz="3800">
                <a:solidFill>
                  <a:srgbClr val="FF5536"/>
                </a:solidFill>
                <a:effectLst>
                  <a:outerShdw sx="100000" sy="100000" kx="0" ky="0" algn="b" rotWithShape="0" blurRad="25400" dist="25400" dir="16200000">
                    <a:srgbClr val="3A3A3A">
                      <a:alpha val="7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pPr>
            <a:r>
              <a:t>(accuracy, distant stars)</a:t>
            </a:r>
          </a:p>
        </p:txBody>
      </p:sp>
    </p:spTree>
  </p:cSld>
  <p:clrMapOvr>
    <a:masterClrMapping/>
  </p:clrMapOvr>
  <p:transition xmlns:p14="http://schemas.microsoft.com/office/powerpoint/2010/main" spd="slow" advClick="1" p14:dur="3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>
            <p:ph type="title"/>
          </p:nvPr>
        </p:nvSpPr>
        <p:spPr>
          <a:xfrm>
            <a:off x="1352549" y="-241300"/>
            <a:ext cx="10299701" cy="2032000"/>
          </a:xfrm>
          <a:prstGeom prst="rect">
            <a:avLst/>
          </a:prstGeom>
        </p:spPr>
        <p:txBody>
          <a:bodyPr/>
          <a:lstStyle>
            <a:lvl1pPr>
              <a:defRPr spc="240" sz="4800"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r>
              <a:t>performance on qsos</a:t>
            </a:r>
          </a:p>
        </p:txBody>
      </p:sp>
      <p:pic>
        <p:nvPicPr>
          <p:cNvPr id="200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813009"/>
            <a:ext cx="13004800" cy="3949782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Shape 201"/>
          <p:cNvSpPr/>
          <p:nvPr/>
        </p:nvSpPr>
        <p:spPr>
          <a:xfrm>
            <a:off x="5230834" y="5537200"/>
            <a:ext cx="2212932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5200"/>
              </a:spcBef>
              <a:buClr>
                <a:srgbClr val="4F5C3F"/>
              </a:buClr>
              <a:defRPr sz="2500">
                <a:solidFill>
                  <a:schemeClr val="accent1">
                    <a:satOff val="15300"/>
                    <a:lumOff val="-29822"/>
                  </a:schemeClr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GPS1, QSOs</a:t>
            </a:r>
          </a:p>
        </p:txBody>
      </p:sp>
      <p:pic>
        <p:nvPicPr>
          <p:cNvPr id="202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08859" y="5526215"/>
            <a:ext cx="2682241" cy="6459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55203" y="5526671"/>
            <a:ext cx="2741497" cy="645986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Shape 204"/>
          <p:cNvSpPr/>
          <p:nvPr/>
        </p:nvSpPr>
        <p:spPr>
          <a:xfrm>
            <a:off x="916495" y="7435850"/>
            <a:ext cx="10587609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00000"/>
              </a:lnSpc>
              <a:defRPr b="1" sz="2800">
                <a:solidFill>
                  <a:srgbClr val="000000"/>
                </a:solidFill>
              </a:defRPr>
            </a:lvl1pPr>
          </a:lstStyle>
          <a:p>
            <a:pPr>
              <a:defRPr>
                <a:effectLst/>
              </a:defRPr>
            </a:pPr>
            <a:r>
              <a:t>Significant  differential chromatic refraction (DCR) impact on QSOs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7925" y="3435350"/>
            <a:ext cx="12448950" cy="3352800"/>
          </a:xfrm>
          <a:prstGeom prst="rect">
            <a:avLst/>
          </a:prstGeom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125" name="Shape 125"/>
          <p:cNvSpPr/>
          <p:nvPr/>
        </p:nvSpPr>
        <p:spPr>
          <a:xfrm>
            <a:off x="-1" y="127000"/>
            <a:ext cx="8712201" cy="203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lnSpc>
                <a:spcPct val="90000"/>
              </a:lnSpc>
              <a:defRPr cap="all" spc="240" sz="4800">
                <a:solidFill>
                  <a:srgbClr val="FBF9E6"/>
                </a:solidFill>
                <a:effectLst>
                  <a:outerShdw sx="100000" sy="100000" kx="0" ky="0" algn="b" rotWithShape="0" blurRad="25400" dist="25400" dir="16200000">
                    <a:srgbClr val="3A3A3A">
                      <a:alpha val="7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r>
              <a:t>outline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>
            <p:ph type="title"/>
          </p:nvPr>
        </p:nvSpPr>
        <p:spPr>
          <a:xfrm>
            <a:off x="289782" y="292100"/>
            <a:ext cx="8712201" cy="2032000"/>
          </a:xfrm>
          <a:prstGeom prst="rect">
            <a:avLst/>
          </a:prstGeom>
        </p:spPr>
        <p:txBody>
          <a:bodyPr/>
          <a:lstStyle>
            <a:lvl1pPr>
              <a:defRPr spc="240" sz="4800"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r>
              <a:t>Data</a:t>
            </a:r>
          </a:p>
        </p:txBody>
      </p:sp>
      <p:sp>
        <p:nvSpPr>
          <p:cNvPr id="128" name="Shape 128"/>
          <p:cNvSpPr/>
          <p:nvPr/>
        </p:nvSpPr>
        <p:spPr>
          <a:xfrm>
            <a:off x="364451" y="2519819"/>
            <a:ext cx="7343664" cy="311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87866" indent="-287866" algn="l">
              <a:lnSpc>
                <a:spcPct val="100000"/>
              </a:lnSpc>
              <a:buSzPct val="119999"/>
              <a:buChar char="•"/>
              <a:defRPr sz="3500">
                <a:solidFill>
                  <a:srgbClr val="000000"/>
                </a:solidFill>
                <a:effectLst/>
              </a:defRPr>
            </a:pPr>
            <a:r>
              <a:t>Data for the proper motions</a:t>
            </a:r>
          </a:p>
          <a:p>
            <a:pPr algn="l">
              <a:lnSpc>
                <a:spcPct val="100000"/>
              </a:lnSpc>
              <a:defRPr sz="3500">
                <a:solidFill>
                  <a:srgbClr val="000000"/>
                </a:solidFill>
                <a:effectLst/>
              </a:defRPr>
            </a:pPr>
            <a:r>
              <a:t>   - GAIA </a:t>
            </a:r>
            <a:r>
              <a:rPr sz="3300"/>
              <a:t>(1-year, &lt;2mas)</a:t>
            </a:r>
            <a:endParaRPr sz="3000"/>
          </a:p>
          <a:p>
            <a:pPr algn="l">
              <a:lnSpc>
                <a:spcPct val="100000"/>
              </a:lnSpc>
              <a:defRPr sz="3500">
                <a:solidFill>
                  <a:srgbClr val="000000"/>
                </a:solidFill>
                <a:effectLst/>
              </a:defRPr>
            </a:pPr>
            <a:r>
              <a:t>   - PS1</a:t>
            </a:r>
            <a:r>
              <a:rPr sz="3300"/>
              <a:t> (&gt;4 years, ~10mas)</a:t>
            </a:r>
            <a:endParaRPr sz="3300"/>
          </a:p>
          <a:p>
            <a:pPr algn="l">
              <a:lnSpc>
                <a:spcPct val="100000"/>
              </a:lnSpc>
              <a:defRPr sz="3500">
                <a:solidFill>
                  <a:srgbClr val="000000"/>
                </a:solidFill>
                <a:effectLst/>
              </a:defRPr>
            </a:pPr>
            <a:r>
              <a:t>   - SDSS </a:t>
            </a:r>
            <a:r>
              <a:rPr sz="3300"/>
              <a:t>(~10 years ago, ~25 mas)</a:t>
            </a:r>
            <a:endParaRPr sz="2800"/>
          </a:p>
          <a:p>
            <a:pPr algn="l">
              <a:lnSpc>
                <a:spcPct val="100000"/>
              </a:lnSpc>
              <a:defRPr sz="3500">
                <a:solidFill>
                  <a:srgbClr val="000000"/>
                </a:solidFill>
                <a:effectLst/>
              </a:defRPr>
            </a:pPr>
            <a:r>
              <a:t>   - 2MASS </a:t>
            </a:r>
            <a:r>
              <a:rPr sz="3300"/>
              <a:t>(~10 years ago, ~100 mas)</a:t>
            </a:r>
            <a:endParaRPr sz="3300"/>
          </a:p>
        </p:txBody>
      </p:sp>
      <p:pic>
        <p:nvPicPr>
          <p:cNvPr id="129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79921" y="975639"/>
            <a:ext cx="5370460" cy="8358861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Shape 130"/>
          <p:cNvSpPr/>
          <p:nvPr/>
        </p:nvSpPr>
        <p:spPr>
          <a:xfrm>
            <a:off x="379791" y="6639839"/>
            <a:ext cx="6550983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87866" indent="-287866" algn="l">
              <a:lnSpc>
                <a:spcPct val="100000"/>
              </a:lnSpc>
              <a:buSzPct val="119999"/>
              <a:buChar char="•"/>
              <a:defRPr sz="3500">
                <a:solidFill>
                  <a:srgbClr val="000000"/>
                </a:solidFill>
              </a:defRPr>
            </a:lvl1pPr>
          </a:lstStyle>
          <a:p>
            <a:pPr>
              <a:defRPr>
                <a:effectLst/>
              </a:defRPr>
            </a:pPr>
            <a:r>
              <a:t>How to cross-calibrate stars in the different surveys?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circle/>
      </p:transition>
    </mc:Choice>
    <mc:Fallback>
      <p:transition spd="fast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Group 139"/>
          <p:cNvGrpSpPr/>
          <p:nvPr/>
        </p:nvGrpSpPr>
        <p:grpSpPr>
          <a:xfrm>
            <a:off x="8522624" y="-41489"/>
            <a:ext cx="4305099" cy="9506378"/>
            <a:chOff x="0" y="0"/>
            <a:chExt cx="4305097" cy="9506377"/>
          </a:xfrm>
        </p:grpSpPr>
        <p:grpSp>
          <p:nvGrpSpPr>
            <p:cNvPr id="135" name="Group 135"/>
            <p:cNvGrpSpPr/>
            <p:nvPr/>
          </p:nvGrpSpPr>
          <p:grpSpPr>
            <a:xfrm>
              <a:off x="0" y="0"/>
              <a:ext cx="4305098" cy="9506379"/>
              <a:chOff x="0" y="-508000"/>
              <a:chExt cx="4305097" cy="9506378"/>
            </a:xfrm>
          </p:grpSpPr>
          <p:pic>
            <p:nvPicPr>
              <p:cNvPr id="132" name="pasted-image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7195" y="165251"/>
                <a:ext cx="4297903" cy="828968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33" name="pasted-image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8409384"/>
                <a:ext cx="4279220" cy="58899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34" name="Shape 134"/>
              <p:cNvSpPr/>
              <p:nvPr/>
            </p:nvSpPr>
            <p:spPr>
              <a:xfrm>
                <a:off x="7195" y="-508000"/>
                <a:ext cx="4297903" cy="70131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spcBef>
                    <a:spcPts val="5200"/>
                  </a:spcBef>
                  <a:buClr>
                    <a:srgbClr val="4F5C3F"/>
                  </a:buClr>
                  <a:defRPr b="1" sz="1900">
                    <a:solidFill>
                      <a:schemeClr val="accent1">
                        <a:satOff val="15300"/>
                        <a:lumOff val="-29822"/>
                      </a:schemeClr>
                    </a:solidFill>
                  </a:defRPr>
                </a:lvl1pPr>
              </a:lstStyle>
              <a:p>
                <a:pPr/>
                <a:r>
                  <a:t>Mean offsets of galaxy position between different years</a:t>
                </a:r>
              </a:p>
            </p:txBody>
          </p:sp>
        </p:grpSp>
        <p:sp>
          <p:nvSpPr>
            <p:cNvPr id="136" name="Shape 136"/>
            <p:cNvSpPr/>
            <p:nvPr/>
          </p:nvSpPr>
          <p:spPr>
            <a:xfrm>
              <a:off x="878934" y="3019638"/>
              <a:ext cx="1009899" cy="508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100000"/>
                </a:lnSpc>
                <a:defRPr b="1" sz="2800">
                  <a:solidFill>
                    <a:schemeClr val="accent1">
                      <a:satOff val="15300"/>
                      <a:lumOff val="-29822"/>
                    </a:schemeClr>
                  </a:solidFill>
                </a:defRPr>
              </a:lvl1pPr>
            </a:lstStyle>
            <a:p>
              <a:pPr>
                <a:defRPr>
                  <a:effectLst/>
                </a:defRPr>
              </a:pPr>
              <a:r>
                <a:t>2010</a:t>
              </a:r>
            </a:p>
          </p:txBody>
        </p:sp>
        <p:sp>
          <p:nvSpPr>
            <p:cNvPr id="137" name="Shape 137"/>
            <p:cNvSpPr/>
            <p:nvPr/>
          </p:nvSpPr>
          <p:spPr>
            <a:xfrm>
              <a:off x="916526" y="5356438"/>
              <a:ext cx="934716" cy="508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100000"/>
                </a:lnSpc>
                <a:defRPr b="1" sz="2800">
                  <a:solidFill>
                    <a:schemeClr val="accent1">
                      <a:satOff val="15300"/>
                      <a:lumOff val="-29822"/>
                    </a:schemeClr>
                  </a:solidFill>
                </a:defRPr>
              </a:lvl1pPr>
            </a:lstStyle>
            <a:p>
              <a:pPr>
                <a:defRPr>
                  <a:effectLst/>
                </a:defRPr>
              </a:pPr>
              <a:r>
                <a:t>2011</a:t>
              </a:r>
            </a:p>
          </p:txBody>
        </p:sp>
        <p:sp>
          <p:nvSpPr>
            <p:cNvPr id="138" name="Shape 138"/>
            <p:cNvSpPr/>
            <p:nvPr/>
          </p:nvSpPr>
          <p:spPr>
            <a:xfrm>
              <a:off x="892217" y="7858338"/>
              <a:ext cx="983333" cy="508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100000"/>
                </a:lnSpc>
                <a:defRPr b="1" sz="2800">
                  <a:solidFill>
                    <a:schemeClr val="accent1">
                      <a:satOff val="15300"/>
                      <a:lumOff val="-29822"/>
                    </a:schemeClr>
                  </a:solidFill>
                </a:defRPr>
              </a:lvl1pPr>
            </a:lstStyle>
            <a:p>
              <a:pPr>
                <a:defRPr>
                  <a:effectLst/>
                </a:defRPr>
              </a:pPr>
              <a:r>
                <a:t>2012</a:t>
              </a:r>
            </a:p>
          </p:txBody>
        </p:sp>
      </p:grpSp>
      <p:sp>
        <p:nvSpPr>
          <p:cNvPr id="140" name="Shape 140"/>
          <p:cNvSpPr/>
          <p:nvPr/>
        </p:nvSpPr>
        <p:spPr>
          <a:xfrm>
            <a:off x="531925" y="2609850"/>
            <a:ext cx="7445149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87866" indent="-287866" algn="l">
              <a:lnSpc>
                <a:spcPct val="100000"/>
              </a:lnSpc>
              <a:buSzPct val="119999"/>
              <a:buChar char="•"/>
              <a:defRPr sz="3500">
                <a:solidFill>
                  <a:srgbClr val="000000"/>
                </a:solidFill>
                <a:effectLst/>
              </a:defRPr>
            </a:pPr>
            <a:r>
              <a:t>The direction-dependent offsets (Galaxies </a:t>
            </a:r>
            <a:r>
              <a:rPr b="1"/>
              <a:t>NOT</a:t>
            </a:r>
            <a:r>
              <a:t> move!)</a:t>
            </a:r>
          </a:p>
        </p:txBody>
      </p:sp>
      <p:pic>
        <p:nvPicPr>
          <p:cNvPr id="141" name="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37966" y="3846044"/>
            <a:ext cx="7158803" cy="5426409"/>
          </a:xfrm>
          <a:prstGeom prst="rect">
            <a:avLst/>
          </a:prstGeom>
        </p:spPr>
      </p:pic>
      <p:sp>
        <p:nvSpPr>
          <p:cNvPr id="142" name="Shape 142"/>
          <p:cNvSpPr/>
          <p:nvPr/>
        </p:nvSpPr>
        <p:spPr>
          <a:xfrm>
            <a:off x="-1" y="127000"/>
            <a:ext cx="8712201" cy="203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>
              <a:lnSpc>
                <a:spcPct val="90000"/>
              </a:lnSpc>
              <a:defRPr cap="all" spc="240" sz="4800">
                <a:solidFill>
                  <a:srgbClr val="FBF9E6"/>
                </a:solidFill>
                <a:effectLst>
                  <a:outerShdw sx="100000" sy="100000" kx="0" ky="0" algn="b" rotWithShape="0" blurRad="25400" dist="25400" dir="16200000">
                    <a:srgbClr val="3A3A3A">
                      <a:alpha val="7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pPr>
            <a:r>
              <a:t>X-calibration</a:t>
            </a:r>
          </a:p>
          <a:p>
            <a:pPr>
              <a:lnSpc>
                <a:spcPct val="90000"/>
              </a:lnSpc>
              <a:defRPr cap="all" spc="170" sz="3400">
                <a:solidFill>
                  <a:srgbClr val="FF5536"/>
                </a:solidFill>
                <a:effectLst>
                  <a:outerShdw sx="100000" sy="100000" kx="0" ky="0" algn="b" rotWithShape="0" blurRad="25400" dist="25400" dir="16200000">
                    <a:srgbClr val="3A3A3A">
                      <a:alpha val="7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pPr>
            <a:r>
              <a:t>(direction dependent offset pattern)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roup 146"/>
          <p:cNvGrpSpPr/>
          <p:nvPr/>
        </p:nvGrpSpPr>
        <p:grpSpPr>
          <a:xfrm>
            <a:off x="12700" y="1584077"/>
            <a:ext cx="12979400" cy="7445227"/>
            <a:chOff x="0" y="0"/>
            <a:chExt cx="12979400" cy="7445226"/>
          </a:xfrm>
        </p:grpSpPr>
        <p:pic>
          <p:nvPicPr>
            <p:cNvPr id="145" name="pasted-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12725400" cy="711502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4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2979400" cy="7445227"/>
            </a:xfrm>
            <a:prstGeom prst="rect">
              <a:avLst/>
            </a:prstGeom>
            <a:effectLst/>
          </p:spPr>
        </p:pic>
      </p:grpSp>
      <p:sp>
        <p:nvSpPr>
          <p:cNvPr id="147" name="Shape 147"/>
          <p:cNvSpPr/>
          <p:nvPr/>
        </p:nvSpPr>
        <p:spPr>
          <a:xfrm>
            <a:off x="601776" y="8851900"/>
            <a:ext cx="11801248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87866" indent="-287866" algn="l">
              <a:lnSpc>
                <a:spcPct val="100000"/>
              </a:lnSpc>
              <a:buSzPct val="119999"/>
              <a:buChar char="•"/>
              <a:defRPr sz="3500">
                <a:solidFill>
                  <a:srgbClr val="000000"/>
                </a:solidFill>
              </a:defRPr>
            </a:lvl1pPr>
          </a:lstStyle>
          <a:p>
            <a:pPr>
              <a:defRPr>
                <a:effectLst/>
              </a:defRPr>
            </a:pPr>
            <a:r>
              <a:t>The magnitude and declination dependent offsets (Gaia)</a:t>
            </a:r>
          </a:p>
        </p:txBody>
      </p:sp>
      <p:sp>
        <p:nvSpPr>
          <p:cNvPr id="148" name="Shape 148"/>
          <p:cNvSpPr/>
          <p:nvPr/>
        </p:nvSpPr>
        <p:spPr>
          <a:xfrm>
            <a:off x="1692659" y="3746499"/>
            <a:ext cx="3277196" cy="508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00000"/>
              </a:lnSpc>
              <a:defRPr b="1" sz="2800">
                <a:solidFill>
                  <a:schemeClr val="accent1">
                    <a:satOff val="15300"/>
                    <a:lumOff val="-29822"/>
                  </a:schemeClr>
                </a:solidFill>
              </a:defRPr>
            </a:lvl1pPr>
          </a:lstStyle>
          <a:p>
            <a:pPr>
              <a:defRPr>
                <a:effectLst/>
              </a:defRPr>
            </a:pPr>
            <a:r>
              <a:t>70&lt;delta/deg&lt;80</a:t>
            </a:r>
          </a:p>
        </p:txBody>
      </p:sp>
      <p:sp>
        <p:nvSpPr>
          <p:cNvPr id="149" name="Shape 149"/>
          <p:cNvSpPr/>
          <p:nvPr/>
        </p:nvSpPr>
        <p:spPr>
          <a:xfrm>
            <a:off x="8410959" y="3867149"/>
            <a:ext cx="3553967" cy="508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00000"/>
              </a:lnSpc>
              <a:defRPr b="1" sz="2800">
                <a:solidFill>
                  <a:schemeClr val="accent1">
                    <a:satOff val="15300"/>
                    <a:lumOff val="-29822"/>
                  </a:schemeClr>
                </a:solidFill>
              </a:defRPr>
            </a:lvl1pPr>
          </a:lstStyle>
          <a:p>
            <a:pPr>
              <a:defRPr>
                <a:effectLst/>
              </a:defRPr>
            </a:pPr>
            <a:r>
              <a:t>-30&lt;delta/deg&lt;-20</a:t>
            </a:r>
          </a:p>
        </p:txBody>
      </p:sp>
      <p:sp>
        <p:nvSpPr>
          <p:cNvPr id="150" name="Shape 150"/>
          <p:cNvSpPr/>
          <p:nvPr/>
        </p:nvSpPr>
        <p:spPr>
          <a:xfrm>
            <a:off x="304799" y="-165100"/>
            <a:ext cx="11480801" cy="203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>
              <a:lnSpc>
                <a:spcPct val="90000"/>
              </a:lnSpc>
              <a:defRPr cap="all" spc="240" sz="4800">
                <a:solidFill>
                  <a:srgbClr val="FBF9E6"/>
                </a:solidFill>
                <a:effectLst>
                  <a:outerShdw sx="100000" sy="100000" kx="0" ky="0" algn="b" rotWithShape="0" blurRad="25400" dist="25400" dir="16200000">
                    <a:srgbClr val="3A3A3A">
                      <a:alpha val="7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pPr>
            <a:r>
              <a:t>X-calibration</a:t>
            </a:r>
          </a:p>
          <a:p>
            <a:pPr>
              <a:lnSpc>
                <a:spcPct val="90000"/>
              </a:lnSpc>
              <a:defRPr cap="all" spc="170" sz="3400">
                <a:solidFill>
                  <a:srgbClr val="FF5536"/>
                </a:solidFill>
                <a:effectLst>
                  <a:outerShdw sx="100000" sy="100000" kx="0" ky="0" algn="b" rotWithShape="0" blurRad="25400" dist="25400" dir="16200000">
                    <a:srgbClr val="3A3A3A">
                      <a:alpha val="7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pPr>
            <a:r>
              <a:t>(magnitude and declination dependent offset pattern)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r" isContent="0" isInverted="1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815747"/>
            <a:ext cx="13004800" cy="7798506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Shape 153"/>
          <p:cNvSpPr/>
          <p:nvPr/>
        </p:nvSpPr>
        <p:spPr>
          <a:xfrm>
            <a:off x="1262211" y="2679700"/>
            <a:ext cx="4333578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5200"/>
              </a:spcBef>
              <a:buClr>
                <a:srgbClr val="4F5C3F"/>
              </a:buClr>
              <a:defRPr sz="2500">
                <a:solidFill>
                  <a:schemeClr val="accent1">
                    <a:satOff val="15300"/>
                    <a:lumOff val="-29822"/>
                  </a:schemeClr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GPS(\apha): 1.35  mas/yr</a:t>
            </a:r>
          </a:p>
        </p:txBody>
      </p:sp>
      <p:sp>
        <p:nvSpPr>
          <p:cNvPr id="154" name="Shape 154"/>
          <p:cNvSpPr/>
          <p:nvPr/>
        </p:nvSpPr>
        <p:spPr>
          <a:xfrm>
            <a:off x="7206155" y="2578100"/>
            <a:ext cx="4104290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5200"/>
              </a:spcBef>
              <a:buClr>
                <a:srgbClr val="4F5C3F"/>
              </a:buClr>
              <a:defRPr sz="2500">
                <a:solidFill>
                  <a:schemeClr val="accent1">
                    <a:satOff val="15300"/>
                    <a:lumOff val="-29822"/>
                  </a:schemeClr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GP(\apha): 1.41  mas/yr</a:t>
            </a:r>
          </a:p>
        </p:txBody>
      </p:sp>
      <p:sp>
        <p:nvSpPr>
          <p:cNvPr id="155" name="Shape 155"/>
          <p:cNvSpPr/>
          <p:nvPr/>
        </p:nvSpPr>
        <p:spPr>
          <a:xfrm>
            <a:off x="1005020" y="6108700"/>
            <a:ext cx="4365360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5200"/>
              </a:spcBef>
              <a:buClr>
                <a:srgbClr val="4F5C3F"/>
              </a:buClr>
              <a:defRPr sz="2500">
                <a:solidFill>
                  <a:schemeClr val="accent1">
                    <a:satOff val="15300"/>
                    <a:lumOff val="-29822"/>
                  </a:schemeClr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GPS(\delta): 1.21  mas/yr</a:t>
            </a:r>
          </a:p>
        </p:txBody>
      </p:sp>
      <p:sp>
        <p:nvSpPr>
          <p:cNvPr id="156" name="Shape 156"/>
          <p:cNvSpPr/>
          <p:nvPr/>
        </p:nvSpPr>
        <p:spPr>
          <a:xfrm>
            <a:off x="7190265" y="6108700"/>
            <a:ext cx="413607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5200"/>
              </a:spcBef>
              <a:buClr>
                <a:srgbClr val="4F5C3F"/>
              </a:buClr>
              <a:defRPr sz="2500">
                <a:solidFill>
                  <a:schemeClr val="accent1">
                    <a:satOff val="15300"/>
                    <a:lumOff val="-29822"/>
                  </a:schemeClr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GP(\delta): 1.23  mas/yr</a:t>
            </a:r>
          </a:p>
        </p:txBody>
      </p:sp>
      <p:sp>
        <p:nvSpPr>
          <p:cNvPr id="157" name="Shape 157"/>
          <p:cNvSpPr/>
          <p:nvPr/>
        </p:nvSpPr>
        <p:spPr>
          <a:xfrm>
            <a:off x="304799" y="-88900"/>
            <a:ext cx="11480801" cy="203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>
              <a:lnSpc>
                <a:spcPct val="90000"/>
              </a:lnSpc>
              <a:defRPr cap="all" spc="240" sz="4800">
                <a:solidFill>
                  <a:srgbClr val="FBF9E6"/>
                </a:solidFill>
                <a:effectLst>
                  <a:outerShdw sx="100000" sy="100000" kx="0" ky="0" algn="b" rotWithShape="0" blurRad="25400" dist="25400" dir="16200000">
                    <a:srgbClr val="3A3A3A">
                      <a:alpha val="7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pPr>
            <a:r>
              <a:t>results</a:t>
            </a:r>
          </a:p>
          <a:p>
            <a:pPr>
              <a:lnSpc>
                <a:spcPct val="90000"/>
              </a:lnSpc>
              <a:defRPr cap="all" spc="190" sz="3800">
                <a:solidFill>
                  <a:srgbClr val="FF5536"/>
                </a:solidFill>
                <a:effectLst>
                  <a:outerShdw sx="100000" sy="100000" kx="0" ky="0" algn="b" rotWithShape="0" blurRad="25400" dist="25400" dir="16200000">
                    <a:srgbClr val="3A3A3A">
                      <a:alpha val="7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pPr>
            <a:r>
              <a:t>(precision, with gaia)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047997"/>
            <a:ext cx="13004800" cy="7689606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Shape 160"/>
          <p:cNvSpPr/>
          <p:nvPr/>
        </p:nvSpPr>
        <p:spPr>
          <a:xfrm>
            <a:off x="1394451" y="2679700"/>
            <a:ext cx="4069098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5200"/>
              </a:spcBef>
              <a:buClr>
                <a:srgbClr val="4F5C3F"/>
              </a:buClr>
              <a:defRPr sz="2500">
                <a:solidFill>
                  <a:schemeClr val="accent1">
                    <a:satOff val="15300"/>
                    <a:lumOff val="-29822"/>
                  </a:schemeClr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PS(\apha): 1.91  mas/yr</a:t>
            </a:r>
          </a:p>
        </p:txBody>
      </p:sp>
      <p:sp>
        <p:nvSpPr>
          <p:cNvPr id="161" name="Shape 161"/>
          <p:cNvSpPr/>
          <p:nvPr/>
        </p:nvSpPr>
        <p:spPr>
          <a:xfrm>
            <a:off x="7435366" y="2578100"/>
            <a:ext cx="4280868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5200"/>
              </a:spcBef>
              <a:buClr>
                <a:srgbClr val="4F5C3F"/>
              </a:buClr>
              <a:defRPr sz="2500">
                <a:solidFill>
                  <a:schemeClr val="accent1">
                    <a:satOff val="15300"/>
                    <a:lumOff val="-29822"/>
                  </a:schemeClr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PS1(\apha): 2.55  mas/yr</a:t>
            </a:r>
          </a:p>
        </p:txBody>
      </p:sp>
      <p:sp>
        <p:nvSpPr>
          <p:cNvPr id="162" name="Shape 162"/>
          <p:cNvSpPr/>
          <p:nvPr/>
        </p:nvSpPr>
        <p:spPr>
          <a:xfrm>
            <a:off x="1378560" y="6108700"/>
            <a:ext cx="4100880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5200"/>
              </a:spcBef>
              <a:buClr>
                <a:srgbClr val="4F5C3F"/>
              </a:buClr>
              <a:defRPr sz="2500">
                <a:solidFill>
                  <a:schemeClr val="accent1">
                    <a:satOff val="15300"/>
                    <a:lumOff val="-29822"/>
                  </a:schemeClr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PS(\delta): 1.71  mas/yr</a:t>
            </a:r>
          </a:p>
        </p:txBody>
      </p:sp>
      <p:sp>
        <p:nvSpPr>
          <p:cNvPr id="163" name="Shape 163"/>
          <p:cNvSpPr/>
          <p:nvPr/>
        </p:nvSpPr>
        <p:spPr>
          <a:xfrm>
            <a:off x="7366533" y="6108700"/>
            <a:ext cx="4418534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5200"/>
              </a:spcBef>
              <a:buClr>
                <a:srgbClr val="4F5C3F"/>
              </a:buClr>
              <a:defRPr sz="2500">
                <a:solidFill>
                  <a:schemeClr val="accent1">
                    <a:satOff val="15300"/>
                    <a:lumOff val="-29822"/>
                  </a:schemeClr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PS1(\delta):  2.12  mas/yr</a:t>
            </a:r>
          </a:p>
        </p:txBody>
      </p:sp>
      <p:sp>
        <p:nvSpPr>
          <p:cNvPr id="164" name="Shape 164"/>
          <p:cNvSpPr/>
          <p:nvPr/>
        </p:nvSpPr>
        <p:spPr>
          <a:xfrm>
            <a:off x="304799" y="-88900"/>
            <a:ext cx="11480801" cy="203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>
              <a:lnSpc>
                <a:spcPct val="90000"/>
              </a:lnSpc>
              <a:defRPr cap="all" spc="240" sz="4800">
                <a:solidFill>
                  <a:srgbClr val="FBF9E6"/>
                </a:solidFill>
                <a:effectLst>
                  <a:outerShdw sx="100000" sy="100000" kx="0" ky="0" algn="b" rotWithShape="0" blurRad="25400" dist="25400" dir="16200000">
                    <a:srgbClr val="3A3A3A">
                      <a:alpha val="7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pPr>
            <a:r>
              <a:t>results</a:t>
            </a:r>
          </a:p>
          <a:p>
            <a:pPr>
              <a:lnSpc>
                <a:spcPct val="90000"/>
              </a:lnSpc>
              <a:defRPr cap="all" spc="190" sz="3800">
                <a:solidFill>
                  <a:srgbClr val="FF5536"/>
                </a:solidFill>
                <a:effectLst>
                  <a:outerShdw sx="100000" sy="100000" kx="0" ky="0" algn="b" rotWithShape="0" blurRad="25400" dist="25400" dir="16200000">
                    <a:srgbClr val="3A3A3A">
                      <a:alpha val="7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pPr>
            <a:r>
              <a:t>(precision, without gaia)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28159" y="1923362"/>
            <a:ext cx="6212932" cy="5906876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Shape 167"/>
          <p:cNvSpPr/>
          <p:nvPr/>
        </p:nvSpPr>
        <p:spPr>
          <a:xfrm>
            <a:off x="7098320" y="7981950"/>
            <a:ext cx="5342410" cy="143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00000"/>
              </a:lnSpc>
              <a:defRPr b="1" sz="3000">
                <a:solidFill>
                  <a:srgbClr val="000000"/>
                </a:solidFill>
              </a:defRPr>
            </a:lvl1pPr>
          </a:lstStyle>
          <a:p>
            <a:pPr>
              <a:defRPr>
                <a:effectLst/>
              </a:defRPr>
            </a:pPr>
            <a:r>
              <a:t>The systematic error &lt;0.3 mas/yr (~10x better than PPMXL, UCAC4)</a:t>
            </a:r>
          </a:p>
        </p:txBody>
      </p:sp>
      <p:sp>
        <p:nvSpPr>
          <p:cNvPr id="168" name="Shape 168"/>
          <p:cNvSpPr/>
          <p:nvPr/>
        </p:nvSpPr>
        <p:spPr>
          <a:xfrm>
            <a:off x="10312443" y="3200399"/>
            <a:ext cx="990514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"/>
              </a:lnSpc>
              <a:defRPr b="1" sz="3100">
                <a:solidFill>
                  <a:srgbClr val="000000"/>
                </a:solidFill>
              </a:defRPr>
            </a:lvl1pPr>
          </a:lstStyle>
          <a:p>
            <a:pPr>
              <a:defRPr>
                <a:effectLst/>
              </a:defRPr>
            </a:pPr>
            <a:r>
              <a:t>M67</a:t>
            </a:r>
          </a:p>
        </p:txBody>
      </p:sp>
      <p:pic>
        <p:nvPicPr>
          <p:cNvPr id="169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5963" y="1917795"/>
            <a:ext cx="6648990" cy="71723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6200000">
            <a:off x="-1094741" y="3719536"/>
            <a:ext cx="2682241" cy="6459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6200000">
            <a:off x="-1137005" y="6831492"/>
            <a:ext cx="2741497" cy="64598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Shape 172"/>
          <p:cNvSpPr/>
          <p:nvPr/>
        </p:nvSpPr>
        <p:spPr>
          <a:xfrm>
            <a:off x="1307721" y="2260599"/>
            <a:ext cx="1778758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"/>
              </a:lnSpc>
              <a:defRPr b="1" sz="3000">
                <a:solidFill>
                  <a:srgbClr val="000000"/>
                </a:solidFill>
              </a:defRPr>
            </a:lvl1pPr>
          </a:lstStyle>
          <a:p>
            <a:pPr>
              <a:defRPr>
                <a:effectLst/>
              </a:defRPr>
            </a:pPr>
            <a:r>
              <a:t>Galaxies</a:t>
            </a:r>
          </a:p>
        </p:txBody>
      </p:sp>
      <p:sp>
        <p:nvSpPr>
          <p:cNvPr id="173" name="Shape 173"/>
          <p:cNvSpPr/>
          <p:nvPr/>
        </p:nvSpPr>
        <p:spPr>
          <a:xfrm>
            <a:off x="304799" y="-88900"/>
            <a:ext cx="11480801" cy="203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>
              <a:lnSpc>
                <a:spcPct val="90000"/>
              </a:lnSpc>
              <a:defRPr cap="all" spc="240" sz="4800">
                <a:solidFill>
                  <a:srgbClr val="FBF9E6"/>
                </a:solidFill>
                <a:effectLst>
                  <a:outerShdw sx="100000" sy="100000" kx="0" ky="0" algn="b" rotWithShape="0" blurRad="25400" dist="25400" dir="16200000">
                    <a:srgbClr val="3A3A3A">
                      <a:alpha val="7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pPr>
            <a:r>
              <a:t>validation</a:t>
            </a:r>
          </a:p>
          <a:p>
            <a:pPr>
              <a:lnSpc>
                <a:spcPct val="90000"/>
              </a:lnSpc>
              <a:defRPr cap="all" spc="190" sz="3800">
                <a:solidFill>
                  <a:srgbClr val="FF5536"/>
                </a:solidFill>
                <a:effectLst>
                  <a:outerShdw sx="100000" sy="100000" kx="0" ky="0" algn="b" rotWithShape="0" blurRad="25400" dist="25400" dir="16200000">
                    <a:srgbClr val="3A3A3A">
                      <a:alpha val="7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pPr>
            <a:r>
              <a:t>(accuracy, galaxies, Open cluster)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00">
        <p:push dir="l"/>
      </p:transition>
    </mc:Choice>
    <mc:Fallback>
      <p:transition spd="fast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>
            <p:ph type="title"/>
          </p:nvPr>
        </p:nvSpPr>
        <p:spPr>
          <a:xfrm>
            <a:off x="1352549" y="-317500"/>
            <a:ext cx="10299701" cy="2032000"/>
          </a:xfrm>
          <a:prstGeom prst="rect">
            <a:avLst/>
          </a:prstGeom>
        </p:spPr>
        <p:txBody>
          <a:bodyPr/>
          <a:lstStyle>
            <a:lvl1pPr>
              <a:defRPr spc="240" sz="4800"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r>
              <a:t>use case with VO</a:t>
            </a:r>
          </a:p>
        </p:txBody>
      </p:sp>
      <p:pic>
        <p:nvPicPr>
          <p:cNvPr id="176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366" y="1860905"/>
            <a:ext cx="8176122" cy="79113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37589" y="1603856"/>
            <a:ext cx="7484711" cy="49072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10255" y="6040110"/>
            <a:ext cx="6339380" cy="4907290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Shape 179"/>
          <p:cNvSpPr/>
          <p:nvPr/>
        </p:nvSpPr>
        <p:spPr>
          <a:xfrm>
            <a:off x="2929267" y="963434"/>
            <a:ext cx="7146266" cy="587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90000"/>
              </a:lnSpc>
              <a:defRPr cap="all" spc="190" sz="3800">
                <a:solidFill>
                  <a:srgbClr val="FF5536"/>
                </a:solidFill>
                <a:effectLst>
                  <a:outerShdw sx="100000" sy="100000" kx="0" ky="0" algn="b" rotWithShape="0" blurRad="25400" dist="25400" dir="16200000">
                    <a:srgbClr val="3A3A3A">
                      <a:alpha val="7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r>
              <a:t>(proper motion of m67)</a:t>
            </a:r>
          </a:p>
        </p:txBody>
      </p:sp>
      <p:sp>
        <p:nvSpPr>
          <p:cNvPr id="180" name="Shape 180"/>
          <p:cNvSpPr/>
          <p:nvPr/>
        </p:nvSpPr>
        <p:spPr>
          <a:xfrm>
            <a:off x="1867242" y="3998734"/>
            <a:ext cx="1497916" cy="587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90000"/>
              </a:lnSpc>
              <a:defRPr cap="all" spc="190" sz="3800">
                <a:solidFill>
                  <a:srgbClr val="FF5536"/>
                </a:solidFill>
                <a:effectLst>
                  <a:outerShdw sx="100000" sy="100000" kx="0" ky="0" algn="b" rotWithShape="0" blurRad="25400" dist="25400" dir="16200000">
                    <a:srgbClr val="3A3A3A">
                      <a:alpha val="7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r>
              <a:t>GPS1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2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Kyoto">
  <a:themeElements>
    <a:clrScheme name="Kyoto">
      <a:dk1>
        <a:srgbClr val="4F5C3F"/>
      </a:dk1>
      <a:lt1>
        <a:srgbClr val="3A1D5C"/>
      </a:lt1>
      <a:dk2>
        <a:srgbClr val="585752"/>
      </a:dk2>
      <a:lt2>
        <a:srgbClr val="D0CDBF"/>
      </a:lt2>
      <a:accent1>
        <a:srgbClr val="56758A"/>
      </a:accent1>
      <a:accent2>
        <a:srgbClr val="828852"/>
      </a:accent2>
      <a:accent3>
        <a:srgbClr val="D5B682"/>
      </a:accent3>
      <a:accent4>
        <a:srgbClr val="BB5809"/>
      </a:accent4>
      <a:accent5>
        <a:srgbClr val="AB1701"/>
      </a:accent5>
      <a:accent6>
        <a:srgbClr val="792255"/>
      </a:accent6>
      <a:hlink>
        <a:srgbClr val="0000FF"/>
      </a:hlink>
      <a:folHlink>
        <a:srgbClr val="FF00FF"/>
      </a:folHlink>
    </a:clrScheme>
    <a:fontScheme name="Kyoto">
      <a:majorFont>
        <a:latin typeface="Georgia"/>
        <a:ea typeface="Georgia"/>
        <a:cs typeface="Georgia"/>
      </a:majorFont>
      <a:minorFont>
        <a:latin typeface="Georgia"/>
        <a:ea typeface="Georgia"/>
        <a:cs typeface="Georgia"/>
      </a:minorFont>
    </a:fontScheme>
    <a:fmtScheme name="Kyot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3F1DF"/>
            </a:solidFill>
            <a:effectLst/>
            <a:uFillTx/>
            <a:latin typeface="+mn-lt"/>
            <a:ea typeface="+mn-ea"/>
            <a:cs typeface="+mn-cs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3">
              <a:satOff val="-11003"/>
              <a:lumOff val="-15119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4F5C3F"/>
            </a:solidFill>
            <a:effectLst>
              <a:outerShdw sx="100000" sy="100000" kx="0" ky="0" algn="b" rotWithShape="0" blurRad="25400" dist="12700" dir="0">
                <a:srgbClr val="FFFFFF">
                  <a:alpha val="45000"/>
                </a:srgbClr>
              </a:outerShdw>
            </a:effectLst>
            <a:uFillTx/>
            <a:latin typeface="+mn-lt"/>
            <a:ea typeface="+mn-ea"/>
            <a:cs typeface="+mn-cs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Kyoto">
  <a:themeElements>
    <a:clrScheme name="Kyoto">
      <a:dk1>
        <a:srgbClr val="000000"/>
      </a:dk1>
      <a:lt1>
        <a:srgbClr val="FFFFFF"/>
      </a:lt1>
      <a:dk2>
        <a:srgbClr val="585752"/>
      </a:dk2>
      <a:lt2>
        <a:srgbClr val="D0CDBF"/>
      </a:lt2>
      <a:accent1>
        <a:srgbClr val="56758A"/>
      </a:accent1>
      <a:accent2>
        <a:srgbClr val="828852"/>
      </a:accent2>
      <a:accent3>
        <a:srgbClr val="D5B682"/>
      </a:accent3>
      <a:accent4>
        <a:srgbClr val="BB5809"/>
      </a:accent4>
      <a:accent5>
        <a:srgbClr val="AB1701"/>
      </a:accent5>
      <a:accent6>
        <a:srgbClr val="792255"/>
      </a:accent6>
      <a:hlink>
        <a:srgbClr val="0000FF"/>
      </a:hlink>
      <a:folHlink>
        <a:srgbClr val="FF00FF"/>
      </a:folHlink>
    </a:clrScheme>
    <a:fontScheme name="Kyoto">
      <a:majorFont>
        <a:latin typeface="Georgia"/>
        <a:ea typeface="Georgia"/>
        <a:cs typeface="Georgia"/>
      </a:majorFont>
      <a:minorFont>
        <a:latin typeface="Georgia"/>
        <a:ea typeface="Georgia"/>
        <a:cs typeface="Georgia"/>
      </a:minorFont>
    </a:fontScheme>
    <a:fmtScheme name="Kyot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3F1DF"/>
            </a:solidFill>
            <a:effectLst/>
            <a:uFillTx/>
            <a:latin typeface="+mn-lt"/>
            <a:ea typeface="+mn-ea"/>
            <a:cs typeface="+mn-cs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3">
              <a:satOff val="-11003"/>
              <a:lumOff val="-15119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4F5C3F"/>
            </a:solidFill>
            <a:effectLst>
              <a:outerShdw sx="100000" sy="100000" kx="0" ky="0" algn="b" rotWithShape="0" blurRad="25400" dist="12700" dir="0">
                <a:srgbClr val="FFFFFF">
                  <a:alpha val="45000"/>
                </a:srgbClr>
              </a:outerShdw>
            </a:effectLst>
            <a:uFillTx/>
            <a:latin typeface="+mn-lt"/>
            <a:ea typeface="+mn-ea"/>
            <a:cs typeface="+mn-cs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