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66" r:id="rId4"/>
    <p:sldId id="279" r:id="rId5"/>
    <p:sldId id="278" r:id="rId6"/>
    <p:sldId id="280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590" autoAdjust="0"/>
  </p:normalViewPr>
  <p:slideViewPr>
    <p:cSldViewPr>
      <p:cViewPr varScale="1">
        <p:scale>
          <a:sx n="46" d="100"/>
          <a:sy n="46" d="100"/>
        </p:scale>
        <p:origin x="-5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10/20/2011</a:t>
            </a:fld>
            <a:endParaRPr lang="en-US" sz="1600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4481664" cy="365760"/>
          </a:xfrm>
        </p:spPr>
        <p:txBody>
          <a:bodyPr/>
          <a:lstStyle/>
          <a:p>
            <a:r>
              <a:rPr lang="en-US" smtClean="0"/>
              <a:t>Utypes in the IVOA , M.Louys, Pune Oct 2011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430960" cy="365760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184576"/>
          </a:xfrm>
        </p:spPr>
        <p:txBody>
          <a:bodyPr/>
          <a:lstStyle/>
          <a:p>
            <a:pPr lvl="0" eaLnBrk="1" latinLnBrk="0" hangingPunct="1"/>
            <a:r>
              <a:rPr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10/20/2011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 dirty="0" smtClean="0"/>
              <a:t>Cliquez pour modifier le style du titre</a:t>
            </a:r>
            <a:endParaRPr kumimoji="0" lang="en-US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Utypes in the </a:t>
            </a:r>
            <a:r>
              <a:rPr lang="en-US" dirty="0" err="1" smtClean="0"/>
              <a:t>Ivoa</a:t>
            </a:r>
            <a:r>
              <a:rPr lang="en-US" dirty="0" smtClean="0"/>
              <a:t> , </a:t>
            </a:r>
            <a:r>
              <a:rPr lang="en-US" dirty="0" err="1" smtClean="0"/>
              <a:t>M.Louys</a:t>
            </a:r>
            <a:r>
              <a:rPr lang="en-US" dirty="0" smtClean="0"/>
              <a:t>, Pune Oct 2011</a:t>
            </a:r>
            <a:endParaRPr lang="en-US" dirty="0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rgbClr val="7030A0"/>
        </a:buClr>
        <a:buSzPct val="76000"/>
        <a:buFont typeface="Wingdings 3" pitchFamily="18" charset="2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few lessons learnt from data modeling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5124450"/>
            <a:ext cx="7632848" cy="533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Data Model Working Group , </a:t>
            </a:r>
            <a:r>
              <a:rPr lang="en-US" dirty="0" err="1" smtClean="0"/>
              <a:t>M.Louys</a:t>
            </a:r>
            <a:r>
              <a:rPr lang="en-US" dirty="0" smtClean="0"/>
              <a:t>, IVOA </a:t>
            </a:r>
            <a:r>
              <a:rPr lang="en-US" dirty="0" err="1" smtClean="0"/>
              <a:t>Interop</a:t>
            </a:r>
            <a:r>
              <a:rPr lang="en-US" dirty="0" smtClean="0"/>
              <a:t> Pune, Oct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purposes for Data models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  <a:cs typeface="Courier New" pitchFamily="49" charset="0"/>
              </a:rPr>
              <a:t>Core information</a:t>
            </a:r>
          </a:p>
          <a:p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VOResource</a:t>
            </a:r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                       VODataService</a:t>
            </a:r>
          </a:p>
          <a:p>
            <a:r>
              <a:rPr lang="en-US" dirty="0" smtClean="0">
                <a:cs typeface="Courier New" pitchFamily="49" charset="0"/>
              </a:rPr>
              <a:t>STC  </a:t>
            </a:r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Photometry</a:t>
            </a: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Data product oriented + Protocols </a:t>
            </a:r>
            <a:endParaRPr lang="en-US" dirty="0" smtClean="0">
              <a:solidFill>
                <a:srgbClr val="0033CC"/>
              </a:solidFill>
            </a:endParaRPr>
          </a:p>
          <a:p>
            <a:r>
              <a:rPr lang="en-US" dirty="0" smtClean="0">
                <a:cs typeface="Courier New" pitchFamily="49" charset="0"/>
              </a:rPr>
              <a:t>Spectral DM 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 concepts</a:t>
            </a:r>
          </a:p>
          <a:p>
            <a:r>
              <a:rPr lang="en-US" dirty="0" smtClean="0">
                <a:cs typeface="Courier New" pitchFamily="49" charset="0"/>
                <a:sym typeface="Wingdings" pitchFamily="2" charset="2"/>
              </a:rPr>
              <a:t>SSA  re-uses the concepts and add more for query parameters and access</a:t>
            </a:r>
          </a:p>
          <a:p>
            <a:r>
              <a:rPr lang="en-US" dirty="0" smtClean="0">
                <a:cs typeface="Courier New" pitchFamily="49" charset="0"/>
                <a:sym typeface="Wingdings" pitchFamily="2" charset="2"/>
              </a:rPr>
              <a:t>SSLDM   SLAP</a:t>
            </a:r>
          </a:p>
          <a:p>
            <a:endParaRPr lang="en-US" dirty="0" smtClean="0">
              <a:cs typeface="Courier New" pitchFamily="49" charset="0"/>
            </a:endParaRP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44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model life cycle: first step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Use-case oriented </a:t>
            </a:r>
            <a:r>
              <a:rPr lang="en-US" dirty="0" smtClean="0"/>
              <a:t>separate data models</a:t>
            </a:r>
          </a:p>
          <a:p>
            <a:endParaRPr lang="en-US" dirty="0" smtClean="0"/>
          </a:p>
          <a:p>
            <a:r>
              <a:rPr lang="en-US" dirty="0" smtClean="0"/>
              <a:t>Good to start and get practice </a:t>
            </a:r>
          </a:p>
          <a:p>
            <a:r>
              <a:rPr lang="en-US" dirty="0" smtClean="0"/>
              <a:t>Helps to identify the core concepts </a:t>
            </a:r>
            <a:r>
              <a:rPr lang="en-US" dirty="0"/>
              <a:t> </a:t>
            </a:r>
            <a:r>
              <a:rPr lang="en-US" dirty="0" smtClean="0"/>
              <a:t>and define the  vocabulary</a:t>
            </a:r>
          </a:p>
          <a:p>
            <a:endParaRPr lang="en-US" dirty="0"/>
          </a:p>
          <a:p>
            <a:r>
              <a:rPr lang="en-US" dirty="0" smtClean="0"/>
              <a:t>Needs some iterations to converge and be robust </a:t>
            </a:r>
          </a:p>
          <a:p>
            <a:r>
              <a:rPr lang="en-US" dirty="0" smtClean="0"/>
              <a:t>Needs implementations to adjust to use-cases in practice 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nd not only the primary specification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Provides a patchy map of how our DMs cover the domain field </a:t>
            </a:r>
          </a:p>
          <a:p>
            <a:pPr marL="0" indent="0">
              <a:buNone/>
            </a:pPr>
            <a:r>
              <a:rPr lang="en-US" dirty="0" smtClean="0"/>
              <a:t>Caveat :  avoid overlap of DMs : one major concept should be in only one model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>
              <a:solidFill>
                <a:srgbClr val="0033CC"/>
              </a:solidFill>
              <a:cs typeface="Courier New" pitchFamily="49" charset="0"/>
            </a:endParaRP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model life cycle: second step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Refactoring </a:t>
            </a:r>
          </a:p>
          <a:p>
            <a:r>
              <a:rPr lang="en-US" dirty="0" smtClean="0"/>
              <a:t>Identify reusable parts</a:t>
            </a:r>
          </a:p>
          <a:p>
            <a:r>
              <a:rPr lang="en-US" dirty="0" smtClean="0"/>
              <a:t>Identify abstract properties or roles </a:t>
            </a:r>
          </a:p>
          <a:p>
            <a:r>
              <a:rPr lang="en-US" dirty="0" smtClean="0"/>
              <a:t>Re-</a:t>
            </a:r>
            <a:r>
              <a:rPr lang="en-US" dirty="0" err="1" smtClean="0"/>
              <a:t>organise</a:t>
            </a:r>
            <a:r>
              <a:rPr lang="en-US" dirty="0" smtClean="0"/>
              <a:t> the concepts </a:t>
            </a:r>
          </a:p>
          <a:p>
            <a:r>
              <a:rPr lang="en-US" dirty="0" smtClean="0"/>
              <a:t>Fill the gaps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e.g</a:t>
            </a:r>
            <a:r>
              <a:rPr lang="en-US" dirty="0" smtClean="0"/>
              <a:t> :  	Spectral DM and side models : SED, </a:t>
            </a:r>
            <a:r>
              <a:rPr lang="en-US" dirty="0" err="1" smtClean="0"/>
              <a:t>Timeseries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Characterisation 2.0  need to access to external products  ( resolution maps, sensitivity maps, etc.)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>
              <a:solidFill>
                <a:srgbClr val="0033CC"/>
              </a:solidFill>
              <a:cs typeface="Courier New" pitchFamily="49" charset="0"/>
            </a:endParaRP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44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 </a:t>
            </a:r>
            <a:r>
              <a:rPr lang="fr-FR" dirty="0" err="1" smtClean="0"/>
              <a:t>yet</a:t>
            </a:r>
            <a:r>
              <a:rPr lang="fr-FR" dirty="0" smtClean="0"/>
              <a:t> </a:t>
            </a:r>
            <a:r>
              <a:rPr lang="fr-FR" dirty="0" err="1" smtClean="0"/>
              <a:t>modeled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 smtClean="0">
                <a:solidFill>
                  <a:srgbClr val="0033CC"/>
                </a:solidFill>
              </a:rPr>
              <a:t>Complex</a:t>
            </a:r>
            <a:r>
              <a:rPr lang="fr-FR" dirty="0" smtClean="0">
                <a:solidFill>
                  <a:srgbClr val="0033CC"/>
                </a:solidFill>
              </a:rPr>
              <a:t> observations</a:t>
            </a:r>
          </a:p>
          <a:p>
            <a:r>
              <a:rPr lang="fr-FR" dirty="0" err="1" smtClean="0"/>
              <a:t>Consider</a:t>
            </a:r>
            <a:r>
              <a:rPr lang="fr-FR" dirty="0" smtClean="0"/>
              <a:t>  </a:t>
            </a:r>
            <a:r>
              <a:rPr lang="fr-FR" dirty="0" err="1" smtClean="0"/>
              <a:t>various</a:t>
            </a:r>
            <a:r>
              <a:rPr lang="fr-FR" dirty="0" smtClean="0"/>
              <a:t> possible </a:t>
            </a:r>
            <a:r>
              <a:rPr lang="fr-FR" dirty="0" err="1" smtClean="0"/>
              <a:t>aggregations</a:t>
            </a:r>
            <a:endParaRPr lang="fr-FR" dirty="0" smtClean="0"/>
          </a:p>
          <a:p>
            <a:pPr lvl="1"/>
            <a:r>
              <a:rPr lang="fr-FR" dirty="0" err="1" smtClean="0"/>
              <a:t>Other</a:t>
            </a:r>
            <a:r>
              <a:rPr lang="fr-FR" dirty="0" smtClean="0"/>
              <a:t> efforts </a:t>
            </a:r>
            <a:r>
              <a:rPr lang="fr-FR" dirty="0" err="1" smtClean="0"/>
              <a:t>pointing</a:t>
            </a:r>
            <a:r>
              <a:rPr lang="fr-FR" dirty="0" smtClean="0"/>
              <a:t> to </a:t>
            </a:r>
            <a:r>
              <a:rPr lang="fr-FR" dirty="0" err="1" smtClean="0"/>
              <a:t>this</a:t>
            </a:r>
            <a:r>
              <a:rPr lang="fr-FR" dirty="0" smtClean="0"/>
              <a:t> : DCP </a:t>
            </a:r>
            <a:r>
              <a:rPr lang="fr-FR" dirty="0" err="1" smtClean="0"/>
              <a:t>ontology</a:t>
            </a:r>
            <a:r>
              <a:rPr lang="fr-FR" dirty="0" smtClean="0"/>
              <a:t> </a:t>
            </a:r>
            <a:endParaRPr lang="fr-FR" dirty="0"/>
          </a:p>
          <a:p>
            <a:r>
              <a:rPr lang="fr-FR" dirty="0" err="1" smtClean="0"/>
              <a:t>Consider</a:t>
            </a:r>
            <a:r>
              <a:rPr lang="fr-FR" dirty="0" smtClean="0"/>
              <a:t> the </a:t>
            </a:r>
            <a:r>
              <a:rPr lang="fr-FR" dirty="0" err="1" smtClean="0"/>
              <a:t>way</a:t>
            </a:r>
            <a:r>
              <a:rPr lang="fr-FR" dirty="0" smtClean="0"/>
              <a:t> the user </a:t>
            </a:r>
            <a:r>
              <a:rPr lang="fr-FR" dirty="0" err="1" smtClean="0"/>
              <a:t>proceeds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Need</a:t>
            </a:r>
            <a:r>
              <a:rPr lang="fr-FR" dirty="0" smtClean="0"/>
              <a:t> for </a:t>
            </a:r>
            <a:r>
              <a:rPr lang="fr-FR" dirty="0" err="1" smtClean="0"/>
              <a:t>intermediate</a:t>
            </a:r>
            <a:r>
              <a:rPr lang="fr-FR" dirty="0" smtClean="0"/>
              <a:t> </a:t>
            </a:r>
            <a:r>
              <a:rPr lang="fr-FR" dirty="0" err="1" smtClean="0"/>
              <a:t>preview</a:t>
            </a:r>
            <a:r>
              <a:rPr lang="fr-FR" dirty="0" smtClean="0"/>
              <a:t> data 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0033CC"/>
                </a:solidFill>
              </a:rPr>
              <a:t>Codes </a:t>
            </a:r>
            <a:r>
              <a:rPr lang="fr-FR" dirty="0" err="1" smtClean="0">
                <a:solidFill>
                  <a:srgbClr val="0033CC"/>
                </a:solidFill>
              </a:rPr>
              <a:t>used</a:t>
            </a:r>
            <a:r>
              <a:rPr lang="fr-FR" dirty="0" smtClean="0">
                <a:solidFill>
                  <a:srgbClr val="0033CC"/>
                </a:solidFill>
              </a:rPr>
              <a:t> in </a:t>
            </a:r>
            <a:r>
              <a:rPr lang="fr-FR" dirty="0" err="1">
                <a:solidFill>
                  <a:srgbClr val="0033CC"/>
                </a:solidFill>
              </a:rPr>
              <a:t>a</a:t>
            </a:r>
            <a:r>
              <a:rPr lang="fr-FR" dirty="0" err="1" smtClean="0">
                <a:solidFill>
                  <a:srgbClr val="0033CC"/>
                </a:solidFill>
              </a:rPr>
              <a:t>nalysis</a:t>
            </a:r>
            <a:r>
              <a:rPr lang="fr-FR" dirty="0" smtClean="0">
                <a:solidFill>
                  <a:srgbClr val="0033CC"/>
                </a:solidFill>
              </a:rPr>
              <a:t> of data</a:t>
            </a:r>
          </a:p>
          <a:p>
            <a:r>
              <a:rPr lang="fr-FR" dirty="0" err="1" smtClean="0">
                <a:solidFill>
                  <a:srgbClr val="0033CC"/>
                </a:solidFill>
              </a:rPr>
              <a:t>Other</a:t>
            </a:r>
            <a:r>
              <a:rPr lang="fr-FR" dirty="0" smtClean="0">
                <a:solidFill>
                  <a:srgbClr val="0033CC"/>
                </a:solidFill>
              </a:rPr>
              <a:t> use cases </a:t>
            </a:r>
            <a:r>
              <a:rPr lang="fr-FR" dirty="0" smtClean="0">
                <a:solidFill>
                  <a:srgbClr val="0033CC"/>
                </a:solidFill>
              </a:rPr>
              <a:t>?</a:t>
            </a:r>
            <a:endParaRPr lang="fr-FR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58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other approach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Top-down  from domain model down to physical data model </a:t>
            </a:r>
          </a:p>
          <a:p>
            <a:r>
              <a:rPr lang="en-US" dirty="0" smtClean="0"/>
              <a:t>Followed by the </a:t>
            </a:r>
            <a:r>
              <a:rPr lang="en-US" dirty="0" err="1" smtClean="0">
                <a:solidFill>
                  <a:srgbClr val="0033CC"/>
                </a:solidFill>
              </a:rPr>
              <a:t>SimDM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</a:p>
          <a:p>
            <a:r>
              <a:rPr lang="en-US" dirty="0" smtClean="0"/>
              <a:t>Gives a more uniform coverage of the needs</a:t>
            </a:r>
          </a:p>
          <a:p>
            <a:r>
              <a:rPr lang="en-US" dirty="0" smtClean="0"/>
              <a:t>Feasible for a rather homogeneous application </a:t>
            </a:r>
            <a:r>
              <a:rPr lang="en-US" dirty="0" smtClean="0"/>
              <a:t>domain</a:t>
            </a:r>
          </a:p>
          <a:p>
            <a:r>
              <a:rPr lang="en-US" dirty="0" smtClean="0"/>
              <a:t>Applicable </a:t>
            </a:r>
            <a:r>
              <a:rPr lang="en-US" smtClean="0"/>
              <a:t>with few contributors</a:t>
            </a:r>
            <a:r>
              <a:rPr lang="en-US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>
              <a:solidFill>
                <a:srgbClr val="0033CC"/>
              </a:solidFill>
              <a:cs typeface="Courier New" pitchFamily="49" charset="0"/>
            </a:endParaRP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50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err="1" smtClean="0"/>
              <a:t>Having</a:t>
            </a:r>
            <a:r>
              <a:rPr lang="fr-FR" dirty="0" smtClean="0"/>
              <a:t> a </a:t>
            </a:r>
            <a:r>
              <a:rPr lang="fr-FR" dirty="0" err="1" smtClean="0"/>
              <a:t>complete</a:t>
            </a:r>
            <a:r>
              <a:rPr lang="fr-FR" dirty="0" smtClean="0"/>
              <a:t> </a:t>
            </a:r>
            <a:r>
              <a:rPr lang="fr-FR" dirty="0" err="1" smtClean="0"/>
              <a:t>view</a:t>
            </a:r>
            <a:r>
              <a:rPr lang="fr-FR" dirty="0" smtClean="0"/>
              <a:t> </a:t>
            </a:r>
            <a:r>
              <a:rPr lang="fr-FR" dirty="0" err="1" smtClean="0"/>
              <a:t>involves</a:t>
            </a:r>
            <a:r>
              <a:rPr lang="fr-FR" dirty="0" smtClean="0"/>
              <a:t> </a:t>
            </a:r>
            <a:r>
              <a:rPr lang="fr-FR" dirty="0" err="1" smtClean="0"/>
              <a:t>both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Applied</a:t>
            </a:r>
            <a:r>
              <a:rPr lang="fr-FR" dirty="0" smtClean="0"/>
              <a:t> </a:t>
            </a:r>
            <a:r>
              <a:rPr lang="fr-FR" dirty="0" err="1" smtClean="0"/>
              <a:t>models</a:t>
            </a:r>
            <a:r>
              <a:rPr lang="fr-FR" dirty="0" smtClean="0"/>
              <a:t> </a:t>
            </a:r>
            <a:r>
              <a:rPr lang="fr-FR" dirty="0" smtClean="0">
                <a:sym typeface="Wingdings" pitchFamily="2" charset="2"/>
              </a:rPr>
              <a:t>                		Abstract </a:t>
            </a:r>
            <a:r>
              <a:rPr lang="fr-FR" dirty="0" err="1" smtClean="0">
                <a:sym typeface="Wingdings" pitchFamily="2" charset="2"/>
              </a:rPr>
              <a:t>view</a:t>
            </a:r>
            <a:r>
              <a:rPr lang="fr-FR" dirty="0" smtClean="0">
                <a:sym typeface="Wingdings" pitchFamily="2" charset="2"/>
              </a:rPr>
              <a:t> </a:t>
            </a:r>
          </a:p>
          <a:p>
            <a:endParaRPr lang="fr-FR" dirty="0">
              <a:sym typeface="Wingdings" pitchFamily="2" charset="2"/>
            </a:endParaRPr>
          </a:p>
          <a:p>
            <a:pPr marL="0" indent="0">
              <a:buNone/>
            </a:pPr>
            <a:r>
              <a:rPr lang="fr-FR" dirty="0" smtClean="0">
                <a:sym typeface="Wingdings" pitchFamily="2" charset="2"/>
              </a:rPr>
              <a:t>Explore </a:t>
            </a:r>
            <a:r>
              <a:rPr lang="fr-FR" dirty="0" err="1" smtClean="0">
                <a:sym typeface="Wingdings" pitchFamily="2" charset="2"/>
              </a:rPr>
              <a:t>specification</a:t>
            </a:r>
            <a:r>
              <a:rPr lang="fr-FR" dirty="0" smtClean="0">
                <a:sym typeface="Wingdings" pitchFamily="2" charset="2"/>
              </a:rPr>
              <a:t> 		Organise </a:t>
            </a:r>
            <a:r>
              <a:rPr lang="fr-FR" dirty="0">
                <a:sym typeface="Wingdings" pitchFamily="2" charset="2"/>
              </a:rPr>
              <a:t>the </a:t>
            </a:r>
            <a:r>
              <a:rPr lang="fr-FR" dirty="0" err="1">
                <a:sym typeface="Wingdings" pitchFamily="2" charset="2"/>
              </a:rPr>
              <a:t>overall</a:t>
            </a:r>
            <a:r>
              <a:rPr lang="fr-FR" dirty="0">
                <a:sym typeface="Wingdings" pitchFamily="2" charset="2"/>
              </a:rPr>
              <a:t> 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 err="1" smtClean="0">
                <a:sym typeface="Wingdings" pitchFamily="2" charset="2"/>
              </a:rPr>
              <a:t>details</a:t>
            </a:r>
            <a:r>
              <a:rPr lang="fr-FR" dirty="0" smtClean="0">
                <a:sym typeface="Wingdings" pitchFamily="2" charset="2"/>
              </a:rPr>
              <a:t> </a:t>
            </a:r>
            <a:r>
              <a:rPr lang="fr-FR" dirty="0">
                <a:sym typeface="Wingdings" pitchFamily="2" charset="2"/>
              </a:rPr>
              <a:t>				</a:t>
            </a:r>
            <a:r>
              <a:rPr lang="fr-FR" dirty="0" err="1" smtClean="0">
                <a:sym typeface="Wingdings" pitchFamily="2" charset="2"/>
              </a:rPr>
              <a:t>architechure</a:t>
            </a:r>
            <a:endParaRPr lang="fr-FR" dirty="0" smtClean="0">
              <a:sym typeface="Wingdings" pitchFamily="2" charset="2"/>
            </a:endParaRPr>
          </a:p>
          <a:p>
            <a:pPr marL="0" indent="0">
              <a:buNone/>
            </a:pPr>
            <a:endParaRPr lang="fr-FR" dirty="0">
              <a:sym typeface="Wingdings" pitchFamily="2" charset="2"/>
            </a:endParaRPr>
          </a:p>
          <a:p>
            <a:pPr marL="0" indent="0">
              <a:buNone/>
            </a:pPr>
            <a:r>
              <a:rPr lang="fr-FR" dirty="0">
                <a:sym typeface="Wingdings" pitchFamily="2" charset="2"/>
              </a:rPr>
              <a:t>	</a:t>
            </a:r>
            <a:r>
              <a:rPr lang="fr-FR" dirty="0" smtClean="0">
                <a:sym typeface="Wingdings" pitchFamily="2" charset="2"/>
              </a:rPr>
              <a:t>		</a:t>
            </a:r>
            <a:r>
              <a:rPr lang="fr-FR" dirty="0" smtClean="0">
                <a:sym typeface="Wingdings" pitchFamily="2" charset="2"/>
              </a:rPr>
              <a:t>multiple </a:t>
            </a:r>
            <a:r>
              <a:rPr lang="fr-FR" dirty="0" err="1" smtClean="0">
                <a:sym typeface="Wingdings" pitchFamily="2" charset="2"/>
              </a:rPr>
              <a:t>iterations</a:t>
            </a:r>
            <a:r>
              <a:rPr lang="fr-FR" dirty="0" smtClean="0"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r>
              <a:rPr lang="fr-FR" dirty="0" smtClean="0">
                <a:sym typeface="Wingdings" pitchFamily="2" charset="2"/>
              </a:rPr>
              <a:t>			in </a:t>
            </a:r>
            <a:r>
              <a:rPr lang="fr-FR" dirty="0" smtClean="0">
                <a:sym typeface="Wingdings" pitchFamily="2" charset="2"/>
              </a:rPr>
              <a:t>a </a:t>
            </a:r>
            <a:r>
              <a:rPr lang="fr-FR" dirty="0" err="1" smtClean="0">
                <a:sym typeface="Wingdings" pitchFamily="2" charset="2"/>
              </a:rPr>
              <a:t>reasonnable</a:t>
            </a:r>
            <a:r>
              <a:rPr lang="fr-FR" dirty="0" smtClean="0">
                <a:sym typeface="Wingdings" pitchFamily="2" charset="2"/>
              </a:rPr>
              <a:t> time</a:t>
            </a:r>
            <a:endParaRPr lang="fr-FR" dirty="0"/>
          </a:p>
          <a:p>
            <a:pPr marL="0" indent="0">
              <a:buNone/>
            </a:pPr>
            <a:endParaRPr lang="fr-FR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fr-FR" dirty="0" smtClean="0">
                <a:sym typeface="Wingdings" pitchFamily="2" charset="2"/>
              </a:rPr>
              <a:t>			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3275856" y="2060848"/>
            <a:ext cx="792088" cy="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H="1">
            <a:off x="3275856" y="2420888"/>
            <a:ext cx="792088" cy="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6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986</TotalTime>
  <Words>242</Words>
  <Application>Microsoft Office PowerPoint</Application>
  <PresentationFormat>Affichage à l'écran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Origin</vt:lpstr>
      <vt:lpstr>A few lessons learnt from data modeling</vt:lpstr>
      <vt:lpstr>Different purposes for Data models </vt:lpstr>
      <vt:lpstr>Data model life cycle: first step</vt:lpstr>
      <vt:lpstr>Data model life cycle: second step</vt:lpstr>
      <vt:lpstr>Not yet modeled </vt:lpstr>
      <vt:lpstr>The other approach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Utypes used in the IVOA</dc:title>
  <dc:creator>Utilisateur Windows</dc:creator>
  <cp:lastModifiedBy>louys</cp:lastModifiedBy>
  <cp:revision>139</cp:revision>
  <dcterms:created xsi:type="dcterms:W3CDTF">2010-05-12T14:21:35Z</dcterms:created>
  <dcterms:modified xsi:type="dcterms:W3CDTF">2011-10-20T06:16:13Z</dcterms:modified>
</cp:coreProperties>
</file>