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4"/>
  </p:sldMasterIdLst>
  <p:notesMasterIdLst>
    <p:notesMasterId r:id="rId23"/>
  </p:notesMasterIdLst>
  <p:handoutMasterIdLst>
    <p:handoutMasterId r:id="rId24"/>
  </p:handoutMasterIdLst>
  <p:sldIdLst>
    <p:sldId id="256" r:id="rId5"/>
    <p:sldId id="282" r:id="rId6"/>
    <p:sldId id="346" r:id="rId7"/>
    <p:sldId id="336" r:id="rId8"/>
    <p:sldId id="337" r:id="rId9"/>
    <p:sldId id="313" r:id="rId10"/>
    <p:sldId id="352" r:id="rId11"/>
    <p:sldId id="350" r:id="rId12"/>
    <p:sldId id="351" r:id="rId13"/>
    <p:sldId id="339" r:id="rId14"/>
    <p:sldId id="314" r:id="rId15"/>
    <p:sldId id="340" r:id="rId16"/>
    <p:sldId id="322" r:id="rId17"/>
    <p:sldId id="355" r:id="rId18"/>
    <p:sldId id="354" r:id="rId19"/>
    <p:sldId id="356" r:id="rId20"/>
    <p:sldId id="353" r:id="rId21"/>
    <p:sldId id="316" r:id="rId22"/>
  </p:sldIdLst>
  <p:sldSz cx="9144000" cy="6858000" type="screen4x3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7222"/>
    <a:srgbClr val="FDC82F"/>
    <a:srgbClr val="000000"/>
    <a:srgbClr val="FFCC99"/>
    <a:srgbClr val="AA1A16"/>
    <a:srgbClr val="0098DB"/>
    <a:srgbClr val="00549F"/>
    <a:srgbClr val="00338D"/>
    <a:srgbClr val="D0103A"/>
    <a:srgbClr val="0085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203" autoAdjust="0"/>
    <p:restoredTop sz="95556" autoAdjust="0"/>
  </p:normalViewPr>
  <p:slideViewPr>
    <p:cSldViewPr snapToGrid="0">
      <p:cViewPr>
        <p:scale>
          <a:sx n="120" d="100"/>
          <a:sy n="120" d="100"/>
        </p:scale>
        <p:origin x="-200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2E4034-D3F3-4B26-BFA1-ECF849BC8217}" type="doc">
      <dgm:prSet loTypeId="urn:microsoft.com/office/officeart/2005/8/layout/list1" loCatId="list" qsTypeId="urn:microsoft.com/office/officeart/2005/8/quickstyle/simple3" qsCatId="simple" csTypeId="urn:microsoft.com/office/officeart/2005/8/colors/accent6_3" csCatId="accent6" phldr="1"/>
      <dgm:spPr/>
      <dgm:t>
        <a:bodyPr/>
        <a:lstStyle/>
        <a:p>
          <a:endParaRPr lang="en-GB"/>
        </a:p>
      </dgm:t>
    </dgm:pt>
    <dgm:pt modelId="{8A1A9B2A-C5C3-47DE-BAF4-138DEF8D4377}">
      <dgm:prSet/>
      <dgm:spPr/>
      <dgm:t>
        <a:bodyPr/>
        <a:lstStyle/>
        <a:p>
          <a:r>
            <a:rPr lang="en-GB" b="1" dirty="0" smtClean="0"/>
            <a:t>External Catalogues</a:t>
          </a:r>
          <a:endParaRPr lang="en-GB" b="1" dirty="0"/>
        </a:p>
      </dgm:t>
    </dgm:pt>
    <dgm:pt modelId="{A5381F84-6CC1-46FE-81AF-08D3B5139044}" type="parTrans" cxnId="{A147E4EE-950E-4538-8BC0-92FC124D2E86}">
      <dgm:prSet/>
      <dgm:spPr/>
      <dgm:t>
        <a:bodyPr/>
        <a:lstStyle/>
        <a:p>
          <a:endParaRPr lang="en-GB"/>
        </a:p>
      </dgm:t>
    </dgm:pt>
    <dgm:pt modelId="{0D1FE112-1C4E-48D1-A434-2598BFC18791}" type="sibTrans" cxnId="{A147E4EE-950E-4538-8BC0-92FC124D2E86}">
      <dgm:prSet/>
      <dgm:spPr/>
      <dgm:t>
        <a:bodyPr/>
        <a:lstStyle/>
        <a:p>
          <a:endParaRPr lang="en-GB"/>
        </a:p>
      </dgm:t>
    </dgm:pt>
    <dgm:pt modelId="{4BBA6D24-9F3D-48A8-A3E6-16A01AD03454}">
      <dgm:prSet/>
      <dgm:spPr/>
      <dgm:t>
        <a:bodyPr/>
        <a:lstStyle/>
        <a:p>
          <a:r>
            <a:rPr lang="en-GB" dirty="0" smtClean="0"/>
            <a:t>IGSL (Initial Gaia Source List)		1.2x10</a:t>
          </a:r>
          <a:r>
            <a:rPr lang="en-GB" baseline="30000" dirty="0" smtClean="0"/>
            <a:t>9  	</a:t>
          </a:r>
          <a:r>
            <a:rPr lang="en-GB" dirty="0" smtClean="0"/>
            <a:t>rows</a:t>
          </a:r>
          <a:endParaRPr lang="en-GB" dirty="0"/>
        </a:p>
      </dgm:t>
    </dgm:pt>
    <dgm:pt modelId="{15C1DBED-B3CE-460C-8D58-D743BCB48F86}" type="parTrans" cxnId="{D7529F04-36F3-47BE-9260-DB6080442D34}">
      <dgm:prSet/>
      <dgm:spPr/>
      <dgm:t>
        <a:bodyPr/>
        <a:lstStyle/>
        <a:p>
          <a:endParaRPr lang="en-GB"/>
        </a:p>
      </dgm:t>
    </dgm:pt>
    <dgm:pt modelId="{1D44E247-477F-4F1D-ADAB-A5789A264473}" type="sibTrans" cxnId="{D7529F04-36F3-47BE-9260-DB6080442D34}">
      <dgm:prSet/>
      <dgm:spPr/>
      <dgm:t>
        <a:bodyPr/>
        <a:lstStyle/>
        <a:p>
          <a:endParaRPr lang="en-GB"/>
        </a:p>
      </dgm:t>
    </dgm:pt>
    <dgm:pt modelId="{EE5E7C51-FC2B-42F5-B035-104600EF25F8}">
      <dgm:prSet/>
      <dgm:spPr/>
      <dgm:t>
        <a:bodyPr/>
        <a:lstStyle/>
        <a:p>
          <a:r>
            <a:rPr lang="en-GB" dirty="0" smtClean="0"/>
            <a:t>2MASS					4.7x10</a:t>
          </a:r>
          <a:r>
            <a:rPr lang="en-GB" baseline="30000" dirty="0" smtClean="0"/>
            <a:t>8	</a:t>
          </a:r>
          <a:r>
            <a:rPr lang="en-GB" dirty="0" smtClean="0"/>
            <a:t>rows</a:t>
          </a:r>
        </a:p>
      </dgm:t>
    </dgm:pt>
    <dgm:pt modelId="{85E47D30-7978-476A-A36F-7323077C3DDF}" type="parTrans" cxnId="{4BAA55C2-9CF0-4329-8F9B-02877E0928E9}">
      <dgm:prSet/>
      <dgm:spPr/>
      <dgm:t>
        <a:bodyPr/>
        <a:lstStyle/>
        <a:p>
          <a:endParaRPr lang="en-GB"/>
        </a:p>
      </dgm:t>
    </dgm:pt>
    <dgm:pt modelId="{79CD255C-AECE-467B-9D01-8A0140786487}" type="sibTrans" cxnId="{4BAA55C2-9CF0-4329-8F9B-02877E0928E9}">
      <dgm:prSet/>
      <dgm:spPr/>
      <dgm:t>
        <a:bodyPr/>
        <a:lstStyle/>
        <a:p>
          <a:endParaRPr lang="en-GB"/>
        </a:p>
      </dgm:t>
    </dgm:pt>
    <dgm:pt modelId="{3C30972F-67FC-4EC0-BBF4-85AFC45E1CB0}">
      <dgm:prSet/>
      <dgm:spPr/>
      <dgm:t>
        <a:bodyPr/>
        <a:lstStyle/>
        <a:p>
          <a:r>
            <a:rPr lang="en-GB" dirty="0" smtClean="0"/>
            <a:t>Tycho2					2.5x10</a:t>
          </a:r>
          <a:r>
            <a:rPr lang="en-GB" baseline="30000" dirty="0" smtClean="0"/>
            <a:t>6  	</a:t>
          </a:r>
          <a:r>
            <a:rPr lang="en-GB" dirty="0" smtClean="0"/>
            <a:t>rows</a:t>
          </a:r>
        </a:p>
      </dgm:t>
    </dgm:pt>
    <dgm:pt modelId="{BC077EFC-959A-4D3C-8CA9-56027FF11CA3}" type="parTrans" cxnId="{2353CB5B-D7A1-4EFD-ACD7-4FA27252A127}">
      <dgm:prSet/>
      <dgm:spPr/>
      <dgm:t>
        <a:bodyPr/>
        <a:lstStyle/>
        <a:p>
          <a:endParaRPr lang="en-GB"/>
        </a:p>
      </dgm:t>
    </dgm:pt>
    <dgm:pt modelId="{E283C4D0-5697-4E50-874C-F75E19A44CB9}" type="sibTrans" cxnId="{2353CB5B-D7A1-4EFD-ACD7-4FA27252A127}">
      <dgm:prSet/>
      <dgm:spPr/>
      <dgm:t>
        <a:bodyPr/>
        <a:lstStyle/>
        <a:p>
          <a:endParaRPr lang="en-GB"/>
        </a:p>
      </dgm:t>
    </dgm:pt>
    <dgm:pt modelId="{51960CAC-E5C3-4589-96A2-4383ABE41090}">
      <dgm:prSet/>
      <dgm:spPr/>
      <dgm:t>
        <a:bodyPr/>
        <a:lstStyle/>
        <a:p>
          <a:r>
            <a:rPr lang="en-GB" dirty="0" smtClean="0"/>
            <a:t>UCAC4					</a:t>
          </a:r>
          <a:r>
            <a:rPr lang="en-GB" b="0" i="0" dirty="0" smtClean="0"/>
            <a:t>1.1x</a:t>
          </a:r>
          <a:r>
            <a:rPr lang="en-GB" dirty="0" smtClean="0"/>
            <a:t>10</a:t>
          </a:r>
          <a:r>
            <a:rPr lang="en-GB" baseline="30000" dirty="0" smtClean="0"/>
            <a:t>8	</a:t>
          </a:r>
          <a:r>
            <a:rPr lang="en-GB" dirty="0" smtClean="0"/>
            <a:t>rows</a:t>
          </a:r>
        </a:p>
      </dgm:t>
    </dgm:pt>
    <dgm:pt modelId="{CEA8B94C-2146-46E6-A54B-8A64B1B4E32B}" type="parTrans" cxnId="{715942BA-A1A2-414E-B379-F0691CF6813A}">
      <dgm:prSet/>
      <dgm:spPr/>
      <dgm:t>
        <a:bodyPr/>
        <a:lstStyle/>
        <a:p>
          <a:endParaRPr lang="en-GB"/>
        </a:p>
      </dgm:t>
    </dgm:pt>
    <dgm:pt modelId="{DCB8E6A5-5D81-4BD2-B126-6FF5D9411C3E}" type="sibTrans" cxnId="{715942BA-A1A2-414E-B379-F0691CF6813A}">
      <dgm:prSet/>
      <dgm:spPr/>
      <dgm:t>
        <a:bodyPr/>
        <a:lstStyle/>
        <a:p>
          <a:endParaRPr lang="en-GB"/>
        </a:p>
      </dgm:t>
    </dgm:pt>
    <dgm:pt modelId="{8606C184-7630-4782-8D8F-064E603C8C82}">
      <dgm:prSet/>
      <dgm:spPr/>
      <dgm:t>
        <a:bodyPr/>
        <a:lstStyle/>
        <a:p>
          <a:r>
            <a:rPr lang="en-GB" b="1" dirty="0" err="1" smtClean="0"/>
            <a:t>Crossmatches</a:t>
          </a:r>
          <a:endParaRPr lang="en-GB" b="1" dirty="0"/>
        </a:p>
      </dgm:t>
    </dgm:pt>
    <dgm:pt modelId="{FAF1D57F-9589-4A7E-9DED-3D3B21BB3F25}" type="parTrans" cxnId="{415E1C39-B582-40E2-8CD9-73F288E8FDCE}">
      <dgm:prSet/>
      <dgm:spPr/>
      <dgm:t>
        <a:bodyPr/>
        <a:lstStyle/>
        <a:p>
          <a:endParaRPr lang="en-GB"/>
        </a:p>
      </dgm:t>
    </dgm:pt>
    <dgm:pt modelId="{506CB8F7-059F-4756-9FA6-8704989F57E3}" type="sibTrans" cxnId="{415E1C39-B582-40E2-8CD9-73F288E8FDCE}">
      <dgm:prSet/>
      <dgm:spPr/>
      <dgm:t>
        <a:bodyPr/>
        <a:lstStyle/>
        <a:p>
          <a:endParaRPr lang="en-GB"/>
        </a:p>
      </dgm:t>
    </dgm:pt>
    <dgm:pt modelId="{65D79148-1F40-4645-9719-43F69629A6E3}">
      <dgm:prSet/>
      <dgm:spPr/>
      <dgm:t>
        <a:bodyPr/>
        <a:lstStyle/>
        <a:p>
          <a:r>
            <a:rPr lang="en-GB" dirty="0" err="1" smtClean="0"/>
            <a:t>Crossmatch</a:t>
          </a:r>
          <a:r>
            <a:rPr lang="en-GB" dirty="0" smtClean="0"/>
            <a:t> tables between </a:t>
          </a:r>
          <a:r>
            <a:rPr lang="en-GB" dirty="0" err="1" smtClean="0"/>
            <a:t>Hipparcos</a:t>
          </a:r>
          <a:r>
            <a:rPr lang="en-GB" dirty="0" smtClean="0"/>
            <a:t>, 2MASS, Tycho2</a:t>
          </a:r>
          <a:r>
            <a:rPr lang="is-IS" dirty="0" smtClean="0"/>
            <a:t>… and Gaia expressed as neighbourhood and best neighbour, e.g:</a:t>
          </a:r>
          <a:endParaRPr lang="en-GB" dirty="0"/>
        </a:p>
      </dgm:t>
    </dgm:pt>
    <dgm:pt modelId="{FA6531C9-3E53-41CD-95FC-BFE5101D0A65}" type="parTrans" cxnId="{916D5E0E-3459-4C70-BEDF-4DB123518E0F}">
      <dgm:prSet/>
      <dgm:spPr/>
      <dgm:t>
        <a:bodyPr/>
        <a:lstStyle/>
        <a:p>
          <a:endParaRPr lang="en-GB"/>
        </a:p>
      </dgm:t>
    </dgm:pt>
    <dgm:pt modelId="{772387E6-C274-47DD-AADE-5B9F0DF1A124}" type="sibTrans" cxnId="{916D5E0E-3459-4C70-BEDF-4DB123518E0F}">
      <dgm:prSet/>
      <dgm:spPr/>
      <dgm:t>
        <a:bodyPr/>
        <a:lstStyle/>
        <a:p>
          <a:endParaRPr lang="en-GB"/>
        </a:p>
      </dgm:t>
    </dgm:pt>
    <dgm:pt modelId="{B867A167-E5D7-C145-9A76-C0D807424ED1}">
      <dgm:prSet/>
      <dgm:spPr/>
      <dgm:t>
        <a:bodyPr/>
        <a:lstStyle/>
        <a:p>
          <a:r>
            <a:rPr lang="en-GB" dirty="0" err="1" smtClean="0"/>
            <a:t>Hipparcos</a:t>
          </a:r>
          <a:r>
            <a:rPr lang="en-GB" dirty="0" smtClean="0"/>
            <a:t> &amp; </a:t>
          </a:r>
          <a:r>
            <a:rPr lang="en-GB" dirty="0" err="1" smtClean="0"/>
            <a:t>Hipparcos</a:t>
          </a:r>
          <a:r>
            <a:rPr lang="en-GB" dirty="0" smtClean="0"/>
            <a:t> new red.		1.2x10</a:t>
          </a:r>
          <a:r>
            <a:rPr lang="en-GB" baseline="30000" dirty="0" smtClean="0"/>
            <a:t>6  	</a:t>
          </a:r>
          <a:r>
            <a:rPr lang="en-GB" dirty="0" smtClean="0"/>
            <a:t>rows</a:t>
          </a:r>
          <a:endParaRPr lang="en-GB" dirty="0"/>
        </a:p>
      </dgm:t>
    </dgm:pt>
    <dgm:pt modelId="{853D99DB-3C39-5D43-A7B0-5DA5E237DAE5}" type="parTrans" cxnId="{46829633-918D-BA45-A721-E98FA594C48B}">
      <dgm:prSet/>
      <dgm:spPr/>
      <dgm:t>
        <a:bodyPr/>
        <a:lstStyle/>
        <a:p>
          <a:endParaRPr lang="en-US"/>
        </a:p>
      </dgm:t>
    </dgm:pt>
    <dgm:pt modelId="{DCEE6D68-4360-2642-B416-AE357E87B0B8}" type="sibTrans" cxnId="{46829633-918D-BA45-A721-E98FA594C48B}">
      <dgm:prSet/>
      <dgm:spPr/>
      <dgm:t>
        <a:bodyPr/>
        <a:lstStyle/>
        <a:p>
          <a:endParaRPr lang="en-US"/>
        </a:p>
      </dgm:t>
    </dgm:pt>
    <dgm:pt modelId="{1E98ADC9-8A88-5D4A-8D61-CDB5C7A35EB6}">
      <dgm:prSet/>
      <dgm:spPr/>
      <dgm:t>
        <a:bodyPr/>
        <a:lstStyle/>
        <a:p>
          <a:r>
            <a:rPr lang="en-GB" dirty="0" smtClean="0"/>
            <a:t>Hubble Source Catalogue v1.0		2.9x10</a:t>
          </a:r>
          <a:r>
            <a:rPr lang="en-GB" baseline="30000" dirty="0" smtClean="0"/>
            <a:t>7  	</a:t>
          </a:r>
          <a:r>
            <a:rPr lang="en-GB" dirty="0" smtClean="0"/>
            <a:t>rows</a:t>
          </a:r>
        </a:p>
      </dgm:t>
    </dgm:pt>
    <dgm:pt modelId="{C6AD55C4-D05E-CB40-9448-FE075C767907}" type="parTrans" cxnId="{280051BC-9AC6-5349-96C2-82D38140ED66}">
      <dgm:prSet/>
      <dgm:spPr/>
      <dgm:t>
        <a:bodyPr/>
        <a:lstStyle/>
        <a:p>
          <a:endParaRPr lang="en-US"/>
        </a:p>
      </dgm:t>
    </dgm:pt>
    <dgm:pt modelId="{575DFCE5-D13A-2D41-9447-9F2A6C42E8B8}" type="sibTrans" cxnId="{280051BC-9AC6-5349-96C2-82D38140ED66}">
      <dgm:prSet/>
      <dgm:spPr/>
      <dgm:t>
        <a:bodyPr/>
        <a:lstStyle/>
        <a:p>
          <a:endParaRPr lang="en-US"/>
        </a:p>
      </dgm:t>
    </dgm:pt>
    <dgm:pt modelId="{9BB4155D-3C9B-714A-9224-A8737CD7D850}">
      <dgm:prSet/>
      <dgm:spPr/>
      <dgm:t>
        <a:bodyPr/>
        <a:lstStyle/>
        <a:p>
          <a:r>
            <a:rPr lang="en-GB" b="1" dirty="0" smtClean="0"/>
            <a:t>Gaia</a:t>
          </a:r>
          <a:endParaRPr lang="en-GB" b="1" dirty="0"/>
        </a:p>
      </dgm:t>
    </dgm:pt>
    <dgm:pt modelId="{4F27D426-42B4-B049-9A5A-7C5A25F3E040}" type="parTrans" cxnId="{18BB9C41-E2F1-E246-AFBA-BB81E3E56905}">
      <dgm:prSet/>
      <dgm:spPr/>
      <dgm:t>
        <a:bodyPr/>
        <a:lstStyle/>
        <a:p>
          <a:endParaRPr lang="en-US"/>
        </a:p>
      </dgm:t>
    </dgm:pt>
    <dgm:pt modelId="{F52D5972-A6C3-8E47-86CA-A29495A8C1B0}" type="sibTrans" cxnId="{18BB9C41-E2F1-E246-AFBA-BB81E3E56905}">
      <dgm:prSet/>
      <dgm:spPr/>
      <dgm:t>
        <a:bodyPr/>
        <a:lstStyle/>
        <a:p>
          <a:endParaRPr lang="en-US"/>
        </a:p>
      </dgm:t>
    </dgm:pt>
    <dgm:pt modelId="{3A562833-70D5-564F-8F79-9EC9ED102853}">
      <dgm:prSet/>
      <dgm:spPr/>
      <dgm:t>
        <a:bodyPr/>
        <a:lstStyle/>
        <a:p>
          <a:r>
            <a:rPr lang="en-GB" dirty="0" smtClean="0"/>
            <a:t>Gaia DR1 catalogue			1.1x10</a:t>
          </a:r>
          <a:r>
            <a:rPr lang="en-GB" baseline="30000" dirty="0" smtClean="0"/>
            <a:t>9	</a:t>
          </a:r>
          <a:r>
            <a:rPr lang="en-GB" dirty="0" smtClean="0"/>
            <a:t>rows</a:t>
          </a:r>
          <a:endParaRPr lang="en-US" dirty="0"/>
        </a:p>
      </dgm:t>
    </dgm:pt>
    <dgm:pt modelId="{E8DA9D7E-021F-4447-8A2F-A886AC46F4FC}" type="parTrans" cxnId="{ADDCEB38-DDF0-9F42-A766-0021E70C6109}">
      <dgm:prSet/>
      <dgm:spPr/>
      <dgm:t>
        <a:bodyPr/>
        <a:lstStyle/>
        <a:p>
          <a:endParaRPr lang="en-US"/>
        </a:p>
      </dgm:t>
    </dgm:pt>
    <dgm:pt modelId="{A30A63E1-BD19-5B46-BE2E-24C8B31C2752}" type="sibTrans" cxnId="{ADDCEB38-DDF0-9F42-A766-0021E70C6109}">
      <dgm:prSet/>
      <dgm:spPr/>
      <dgm:t>
        <a:bodyPr/>
        <a:lstStyle/>
        <a:p>
          <a:endParaRPr lang="en-US"/>
        </a:p>
      </dgm:t>
    </dgm:pt>
    <dgm:pt modelId="{80F1DA7B-C698-E64A-B8B2-BD07DAC45E8C}">
      <dgm:prSet/>
      <dgm:spPr/>
      <dgm:t>
        <a:bodyPr/>
        <a:lstStyle/>
        <a:p>
          <a:r>
            <a:rPr lang="en-GB" dirty="0" smtClean="0"/>
            <a:t>TGAS 					2.0x10</a:t>
          </a:r>
          <a:r>
            <a:rPr lang="en-GB" baseline="30000" dirty="0" smtClean="0"/>
            <a:t>6  	</a:t>
          </a:r>
          <a:r>
            <a:rPr lang="en-GB" dirty="0" smtClean="0"/>
            <a:t>rows</a:t>
          </a:r>
          <a:endParaRPr lang="en-GB" dirty="0"/>
        </a:p>
      </dgm:t>
    </dgm:pt>
    <dgm:pt modelId="{165B7C6F-A8F0-EC45-97E8-99B0CC05AE8F}" type="parTrans" cxnId="{4E00F533-308A-054A-9FA4-2609E9F1A42A}">
      <dgm:prSet/>
      <dgm:spPr/>
      <dgm:t>
        <a:bodyPr/>
        <a:lstStyle/>
        <a:p>
          <a:endParaRPr lang="en-US"/>
        </a:p>
      </dgm:t>
    </dgm:pt>
    <dgm:pt modelId="{C6A1CB5C-6B37-974C-8674-46BC4081D87B}" type="sibTrans" cxnId="{4E00F533-308A-054A-9FA4-2609E9F1A42A}">
      <dgm:prSet/>
      <dgm:spPr/>
      <dgm:t>
        <a:bodyPr/>
        <a:lstStyle/>
        <a:p>
          <a:endParaRPr lang="en-US"/>
        </a:p>
      </dgm:t>
    </dgm:pt>
    <dgm:pt modelId="{2AE091CF-18A1-6543-956C-236F0635F11A}">
      <dgm:prSet/>
      <dgm:spPr/>
      <dgm:t>
        <a:bodyPr/>
        <a:lstStyle/>
        <a:p>
          <a:endParaRPr lang="en-GB" dirty="0"/>
        </a:p>
      </dgm:t>
    </dgm:pt>
    <dgm:pt modelId="{EA9C6D0A-F704-4648-A490-745851327AFA}" type="parTrans" cxnId="{967B8965-2C17-CC46-9F16-85C6985B2998}">
      <dgm:prSet/>
      <dgm:spPr/>
      <dgm:t>
        <a:bodyPr/>
        <a:lstStyle/>
        <a:p>
          <a:endParaRPr lang="en-US"/>
        </a:p>
      </dgm:t>
    </dgm:pt>
    <dgm:pt modelId="{A662D29C-072A-2942-B052-C9B491677E71}" type="sibTrans" cxnId="{967B8965-2C17-CC46-9F16-85C6985B2998}">
      <dgm:prSet/>
      <dgm:spPr/>
      <dgm:t>
        <a:bodyPr/>
        <a:lstStyle/>
        <a:p>
          <a:endParaRPr lang="en-US"/>
        </a:p>
      </dgm:t>
    </dgm:pt>
    <dgm:pt modelId="{71448066-6462-774E-8D73-AF0DD91F5837}">
      <dgm:prSet/>
      <dgm:spPr/>
      <dgm:t>
        <a:bodyPr/>
        <a:lstStyle/>
        <a:p>
          <a:r>
            <a:rPr lang="en-GB" dirty="0" err="1" smtClean="0"/>
            <a:t>AllWise</a:t>
          </a:r>
          <a:r>
            <a:rPr lang="en-GB" dirty="0" smtClean="0"/>
            <a:t>-Gaia neighbourhood		3.1x10</a:t>
          </a:r>
          <a:r>
            <a:rPr lang="en-GB" baseline="30000" dirty="0" smtClean="0"/>
            <a:t>8 	</a:t>
          </a:r>
          <a:r>
            <a:rPr lang="en-GB" baseline="0" dirty="0" smtClean="0"/>
            <a:t>rows</a:t>
          </a:r>
          <a:r>
            <a:rPr lang="en-GB" dirty="0" smtClean="0"/>
            <a:t>	</a:t>
          </a:r>
          <a:endParaRPr lang="en-GB" dirty="0"/>
        </a:p>
      </dgm:t>
    </dgm:pt>
    <dgm:pt modelId="{203F4FB6-7AC1-E24A-86E6-BBB3710AC6ED}" type="parTrans" cxnId="{5BFCF687-C35F-204C-A93A-945FD50276DE}">
      <dgm:prSet/>
      <dgm:spPr/>
      <dgm:t>
        <a:bodyPr/>
        <a:lstStyle/>
        <a:p>
          <a:endParaRPr lang="en-US"/>
        </a:p>
      </dgm:t>
    </dgm:pt>
    <dgm:pt modelId="{30142124-DEC2-8E4E-98DC-42C2D80D93FE}" type="sibTrans" cxnId="{5BFCF687-C35F-204C-A93A-945FD50276DE}">
      <dgm:prSet/>
      <dgm:spPr/>
      <dgm:t>
        <a:bodyPr/>
        <a:lstStyle/>
        <a:p>
          <a:endParaRPr lang="en-US"/>
        </a:p>
      </dgm:t>
    </dgm:pt>
    <dgm:pt modelId="{BA266D81-7E30-AB4A-89BF-9649944BBAB8}">
      <dgm:prSet/>
      <dgm:spPr/>
      <dgm:t>
        <a:bodyPr/>
        <a:lstStyle/>
        <a:p>
          <a:endParaRPr lang="en-GB" dirty="0"/>
        </a:p>
      </dgm:t>
    </dgm:pt>
    <dgm:pt modelId="{EB13C6A7-CAAD-9443-A320-DB02D96A5FBB}" type="parTrans" cxnId="{A9FC2452-7182-7449-8FEC-729074EC0D77}">
      <dgm:prSet/>
      <dgm:spPr/>
      <dgm:t>
        <a:bodyPr/>
        <a:lstStyle/>
        <a:p>
          <a:endParaRPr lang="en-US"/>
        </a:p>
      </dgm:t>
    </dgm:pt>
    <dgm:pt modelId="{8B107335-8296-7442-AB6D-AD8F6645E80C}" type="sibTrans" cxnId="{A9FC2452-7182-7449-8FEC-729074EC0D77}">
      <dgm:prSet/>
      <dgm:spPr/>
      <dgm:t>
        <a:bodyPr/>
        <a:lstStyle/>
        <a:p>
          <a:endParaRPr lang="en-US"/>
        </a:p>
      </dgm:t>
    </dgm:pt>
    <dgm:pt modelId="{106AB37D-9CD9-4D0B-8EB1-71A543D6134C}" type="pres">
      <dgm:prSet presAssocID="{8A2E4034-D3F3-4B26-BFA1-ECF849BC821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81AB38F8-7513-4DC3-A29E-9A8741FDB902}" type="pres">
      <dgm:prSet presAssocID="{8A1A9B2A-C5C3-47DE-BAF4-138DEF8D4377}" presName="parentLin" presStyleCnt="0"/>
      <dgm:spPr/>
      <dgm:t>
        <a:bodyPr/>
        <a:lstStyle/>
        <a:p>
          <a:endParaRPr lang="en-US"/>
        </a:p>
      </dgm:t>
    </dgm:pt>
    <dgm:pt modelId="{DDE464F5-D656-4D97-B314-B919F3B5CBA9}" type="pres">
      <dgm:prSet presAssocID="{8A1A9B2A-C5C3-47DE-BAF4-138DEF8D4377}" presName="parentLeftMargin" presStyleLbl="node1" presStyleIdx="0" presStyleCnt="3"/>
      <dgm:spPr/>
      <dgm:t>
        <a:bodyPr/>
        <a:lstStyle/>
        <a:p>
          <a:endParaRPr lang="en-GB"/>
        </a:p>
      </dgm:t>
    </dgm:pt>
    <dgm:pt modelId="{708E51B9-29E9-432C-9D7B-20395ADEEA9F}" type="pres">
      <dgm:prSet presAssocID="{8A1A9B2A-C5C3-47DE-BAF4-138DEF8D4377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4B8C6AA-48FF-4693-8B54-BC59B76F3ADD}" type="pres">
      <dgm:prSet presAssocID="{8A1A9B2A-C5C3-47DE-BAF4-138DEF8D4377}" presName="negativeSpace" presStyleCnt="0"/>
      <dgm:spPr/>
      <dgm:t>
        <a:bodyPr/>
        <a:lstStyle/>
        <a:p>
          <a:endParaRPr lang="en-US"/>
        </a:p>
      </dgm:t>
    </dgm:pt>
    <dgm:pt modelId="{03421250-7ADE-4802-9016-88F844FBE780}" type="pres">
      <dgm:prSet presAssocID="{8A1A9B2A-C5C3-47DE-BAF4-138DEF8D4377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2039AE3-6A10-4D78-BB6E-9698F7EFD348}" type="pres">
      <dgm:prSet presAssocID="{0D1FE112-1C4E-48D1-A434-2598BFC18791}" presName="spaceBetweenRectangles" presStyleCnt="0"/>
      <dgm:spPr/>
      <dgm:t>
        <a:bodyPr/>
        <a:lstStyle/>
        <a:p>
          <a:endParaRPr lang="en-US"/>
        </a:p>
      </dgm:t>
    </dgm:pt>
    <dgm:pt modelId="{57B2F7FD-3223-1345-B7DB-647706B688D7}" type="pres">
      <dgm:prSet presAssocID="{9BB4155D-3C9B-714A-9224-A8737CD7D850}" presName="parentLin" presStyleCnt="0"/>
      <dgm:spPr/>
      <dgm:t>
        <a:bodyPr/>
        <a:lstStyle/>
        <a:p>
          <a:endParaRPr lang="en-US"/>
        </a:p>
      </dgm:t>
    </dgm:pt>
    <dgm:pt modelId="{FD577603-40F6-8E43-81B2-23D8F25A9447}" type="pres">
      <dgm:prSet presAssocID="{9BB4155D-3C9B-714A-9224-A8737CD7D850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EEB9ABE0-E3DC-6B4B-8BDA-F5A4BC407C69}" type="pres">
      <dgm:prSet presAssocID="{9BB4155D-3C9B-714A-9224-A8737CD7D85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3626B3-EA4A-1D40-B0B3-798B2958FF4E}" type="pres">
      <dgm:prSet presAssocID="{9BB4155D-3C9B-714A-9224-A8737CD7D850}" presName="negativeSpace" presStyleCnt="0"/>
      <dgm:spPr/>
      <dgm:t>
        <a:bodyPr/>
        <a:lstStyle/>
        <a:p>
          <a:endParaRPr lang="en-US"/>
        </a:p>
      </dgm:t>
    </dgm:pt>
    <dgm:pt modelId="{29E26FBE-EA29-4F49-8496-5AED40DFAC7D}" type="pres">
      <dgm:prSet presAssocID="{9BB4155D-3C9B-714A-9224-A8737CD7D850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7F80FE-D606-024C-8E33-1EFD21654E93}" type="pres">
      <dgm:prSet presAssocID="{F52D5972-A6C3-8E47-86CA-A29495A8C1B0}" presName="spaceBetweenRectangles" presStyleCnt="0"/>
      <dgm:spPr/>
    </dgm:pt>
    <dgm:pt modelId="{44501E4B-9A6F-4E64-BE63-D838487C280A}" type="pres">
      <dgm:prSet presAssocID="{8606C184-7630-4782-8D8F-064E603C8C82}" presName="parentLin" presStyleCnt="0"/>
      <dgm:spPr/>
      <dgm:t>
        <a:bodyPr/>
        <a:lstStyle/>
        <a:p>
          <a:endParaRPr lang="en-US"/>
        </a:p>
      </dgm:t>
    </dgm:pt>
    <dgm:pt modelId="{1DBAFE45-7D0B-4439-A2DA-355690A8D4AF}" type="pres">
      <dgm:prSet presAssocID="{8606C184-7630-4782-8D8F-064E603C8C82}" presName="parentLeftMargin" presStyleLbl="node1" presStyleIdx="1" presStyleCnt="3"/>
      <dgm:spPr/>
      <dgm:t>
        <a:bodyPr/>
        <a:lstStyle/>
        <a:p>
          <a:endParaRPr lang="en-GB"/>
        </a:p>
      </dgm:t>
    </dgm:pt>
    <dgm:pt modelId="{C6584984-9657-4520-9A64-8370746182D8}" type="pres">
      <dgm:prSet presAssocID="{8606C184-7630-4782-8D8F-064E603C8C82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5DED6C3-DAC6-4511-975D-6DF6C92E7D18}" type="pres">
      <dgm:prSet presAssocID="{8606C184-7630-4782-8D8F-064E603C8C82}" presName="negativeSpace" presStyleCnt="0"/>
      <dgm:spPr/>
      <dgm:t>
        <a:bodyPr/>
        <a:lstStyle/>
        <a:p>
          <a:endParaRPr lang="en-US"/>
        </a:p>
      </dgm:t>
    </dgm:pt>
    <dgm:pt modelId="{3FBEB5D0-3832-4EFD-87BC-0E50A0CA6A31}" type="pres">
      <dgm:prSet presAssocID="{8606C184-7630-4782-8D8F-064E603C8C82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4AB6E7D2-1B78-F144-ACEF-85F2D69A7312}" type="presOf" srcId="{9BB4155D-3C9B-714A-9224-A8737CD7D850}" destId="{FD577603-40F6-8E43-81B2-23D8F25A9447}" srcOrd="0" destOrd="0" presId="urn:microsoft.com/office/officeart/2005/8/layout/list1"/>
    <dgm:cxn modelId="{871B69D4-BA4A-1E4B-8204-CE22E929FCAA}" type="presOf" srcId="{80F1DA7B-C698-E64A-B8B2-BD07DAC45E8C}" destId="{29E26FBE-EA29-4F49-8496-5AED40DFAC7D}" srcOrd="0" destOrd="1" presId="urn:microsoft.com/office/officeart/2005/8/layout/list1"/>
    <dgm:cxn modelId="{E78ADC5A-A117-6A45-9D02-C4DF7F24B3FE}" type="presOf" srcId="{8A1A9B2A-C5C3-47DE-BAF4-138DEF8D4377}" destId="{DDE464F5-D656-4D97-B314-B919F3B5CBA9}" srcOrd="0" destOrd="0" presId="urn:microsoft.com/office/officeart/2005/8/layout/list1"/>
    <dgm:cxn modelId="{21FC98F3-E065-A348-A3A5-D0792A1BB5D6}" type="presOf" srcId="{51960CAC-E5C3-4589-96A2-4383ABE41090}" destId="{03421250-7ADE-4802-9016-88F844FBE780}" srcOrd="0" destOrd="4" presId="urn:microsoft.com/office/officeart/2005/8/layout/list1"/>
    <dgm:cxn modelId="{967B8965-2C17-CC46-9F16-85C6985B2998}" srcId="{8606C184-7630-4782-8D8F-064E603C8C82}" destId="{2AE091CF-18A1-6543-956C-236F0635F11A}" srcOrd="3" destOrd="0" parTransId="{EA9C6D0A-F704-4648-A490-745851327AFA}" sibTransId="{A662D29C-072A-2942-B052-C9B491677E71}"/>
    <dgm:cxn modelId="{916D5E0E-3459-4C70-BEDF-4DB123518E0F}" srcId="{8606C184-7630-4782-8D8F-064E603C8C82}" destId="{65D79148-1F40-4645-9719-43F69629A6E3}" srcOrd="0" destOrd="0" parTransId="{FA6531C9-3E53-41CD-95FC-BFE5101D0A65}" sibTransId="{772387E6-C274-47DD-AADE-5B9F0DF1A124}"/>
    <dgm:cxn modelId="{FF2995D1-F248-DD4D-B6DB-21F94DBC7ECA}" type="presOf" srcId="{3C30972F-67FC-4EC0-BBF4-85AFC45E1CB0}" destId="{03421250-7ADE-4802-9016-88F844FBE780}" srcOrd="0" destOrd="3" presId="urn:microsoft.com/office/officeart/2005/8/layout/list1"/>
    <dgm:cxn modelId="{46829633-918D-BA45-A721-E98FA594C48B}" srcId="{8A1A9B2A-C5C3-47DE-BAF4-138DEF8D4377}" destId="{B867A167-E5D7-C145-9A76-C0D807424ED1}" srcOrd="0" destOrd="0" parTransId="{853D99DB-3C39-5D43-A7B0-5DA5E237DAE5}" sibTransId="{DCEE6D68-4360-2642-B416-AE357E87B0B8}"/>
    <dgm:cxn modelId="{D64DA74F-B303-2546-811B-A3C85793D236}" type="presOf" srcId="{8606C184-7630-4782-8D8F-064E603C8C82}" destId="{1DBAFE45-7D0B-4439-A2DA-355690A8D4AF}" srcOrd="0" destOrd="0" presId="urn:microsoft.com/office/officeart/2005/8/layout/list1"/>
    <dgm:cxn modelId="{2353CB5B-D7A1-4EFD-ACD7-4FA27252A127}" srcId="{8A1A9B2A-C5C3-47DE-BAF4-138DEF8D4377}" destId="{3C30972F-67FC-4EC0-BBF4-85AFC45E1CB0}" srcOrd="3" destOrd="0" parTransId="{BC077EFC-959A-4D3C-8CA9-56027FF11CA3}" sibTransId="{E283C4D0-5697-4E50-874C-F75E19A44CB9}"/>
    <dgm:cxn modelId="{5B4CD10F-56B9-3D42-8450-D9D98C4BA9AE}" type="presOf" srcId="{8A1A9B2A-C5C3-47DE-BAF4-138DEF8D4377}" destId="{708E51B9-29E9-432C-9D7B-20395ADEEA9F}" srcOrd="1" destOrd="0" presId="urn:microsoft.com/office/officeart/2005/8/layout/list1"/>
    <dgm:cxn modelId="{280051BC-9AC6-5349-96C2-82D38140ED66}" srcId="{8A1A9B2A-C5C3-47DE-BAF4-138DEF8D4377}" destId="{1E98ADC9-8A88-5D4A-8D61-CDB5C7A35EB6}" srcOrd="5" destOrd="0" parTransId="{C6AD55C4-D05E-CB40-9448-FE075C767907}" sibTransId="{575DFCE5-D13A-2D41-9447-9F2A6C42E8B8}"/>
    <dgm:cxn modelId="{D7529F04-36F3-47BE-9260-DB6080442D34}" srcId="{8A1A9B2A-C5C3-47DE-BAF4-138DEF8D4377}" destId="{4BBA6D24-9F3D-48A8-A3E6-16A01AD03454}" srcOrd="1" destOrd="0" parTransId="{15C1DBED-B3CE-460C-8D58-D743BCB48F86}" sibTransId="{1D44E247-477F-4F1D-ADAB-A5789A264473}"/>
    <dgm:cxn modelId="{54EDD72D-FCCB-754B-B539-89EFA2C19626}" type="presOf" srcId="{71448066-6462-774E-8D73-AF0DD91F5837}" destId="{3FBEB5D0-3832-4EFD-87BC-0E50A0CA6A31}" srcOrd="0" destOrd="2" presId="urn:microsoft.com/office/officeart/2005/8/layout/list1"/>
    <dgm:cxn modelId="{4852B911-5D3A-A549-9060-E58692EAA909}" type="presOf" srcId="{B867A167-E5D7-C145-9A76-C0D807424ED1}" destId="{03421250-7ADE-4802-9016-88F844FBE780}" srcOrd="0" destOrd="0" presId="urn:microsoft.com/office/officeart/2005/8/layout/list1"/>
    <dgm:cxn modelId="{1252DB7E-D3B5-DD4D-9FB5-74CE5FF30FDA}" type="presOf" srcId="{2AE091CF-18A1-6543-956C-236F0635F11A}" destId="{3FBEB5D0-3832-4EFD-87BC-0E50A0CA6A31}" srcOrd="0" destOrd="3" presId="urn:microsoft.com/office/officeart/2005/8/layout/list1"/>
    <dgm:cxn modelId="{A9FC2452-7182-7449-8FEC-729074EC0D77}" srcId="{8606C184-7630-4782-8D8F-064E603C8C82}" destId="{BA266D81-7E30-AB4A-89BF-9649944BBAB8}" srcOrd="1" destOrd="0" parTransId="{EB13C6A7-CAAD-9443-A320-DB02D96A5FBB}" sibTransId="{8B107335-8296-7442-AB6D-AD8F6645E80C}"/>
    <dgm:cxn modelId="{8E2AFFAE-C80C-6A4D-B3C2-5851ECCBD516}" type="presOf" srcId="{8A2E4034-D3F3-4B26-BFA1-ECF849BC8217}" destId="{106AB37D-9CD9-4D0B-8EB1-71A543D6134C}" srcOrd="0" destOrd="0" presId="urn:microsoft.com/office/officeart/2005/8/layout/list1"/>
    <dgm:cxn modelId="{715942BA-A1A2-414E-B379-F0691CF6813A}" srcId="{8A1A9B2A-C5C3-47DE-BAF4-138DEF8D4377}" destId="{51960CAC-E5C3-4589-96A2-4383ABE41090}" srcOrd="4" destOrd="0" parTransId="{CEA8B94C-2146-46E6-A54B-8A64B1B4E32B}" sibTransId="{DCB8E6A5-5D81-4BD2-B126-6FF5D9411C3E}"/>
    <dgm:cxn modelId="{4BAA55C2-9CF0-4329-8F9B-02877E0928E9}" srcId="{8A1A9B2A-C5C3-47DE-BAF4-138DEF8D4377}" destId="{EE5E7C51-FC2B-42F5-B035-104600EF25F8}" srcOrd="2" destOrd="0" parTransId="{85E47D30-7978-476A-A36F-7323077C3DDF}" sibTransId="{79CD255C-AECE-467B-9D01-8A0140786487}"/>
    <dgm:cxn modelId="{E23DDED6-FE92-5A4D-B309-36624D305879}" type="presOf" srcId="{4BBA6D24-9F3D-48A8-A3E6-16A01AD03454}" destId="{03421250-7ADE-4802-9016-88F844FBE780}" srcOrd="0" destOrd="1" presId="urn:microsoft.com/office/officeart/2005/8/layout/list1"/>
    <dgm:cxn modelId="{463E218A-8C2D-B146-B83B-790FDB9F632E}" type="presOf" srcId="{3A562833-70D5-564F-8F79-9EC9ED102853}" destId="{29E26FBE-EA29-4F49-8496-5AED40DFAC7D}" srcOrd="0" destOrd="0" presId="urn:microsoft.com/office/officeart/2005/8/layout/list1"/>
    <dgm:cxn modelId="{ADDCEB38-DDF0-9F42-A766-0021E70C6109}" srcId="{9BB4155D-3C9B-714A-9224-A8737CD7D850}" destId="{3A562833-70D5-564F-8F79-9EC9ED102853}" srcOrd="0" destOrd="0" parTransId="{E8DA9D7E-021F-4447-8A2F-A886AC46F4FC}" sibTransId="{A30A63E1-BD19-5B46-BE2E-24C8B31C2752}"/>
    <dgm:cxn modelId="{D05F8D68-AB85-134E-A378-0BC048E2EE9E}" type="presOf" srcId="{EE5E7C51-FC2B-42F5-B035-104600EF25F8}" destId="{03421250-7ADE-4802-9016-88F844FBE780}" srcOrd="0" destOrd="2" presId="urn:microsoft.com/office/officeart/2005/8/layout/list1"/>
    <dgm:cxn modelId="{40B4FCEA-2F9A-EA40-8D98-D3C5324D2896}" type="presOf" srcId="{9BB4155D-3C9B-714A-9224-A8737CD7D850}" destId="{EEB9ABE0-E3DC-6B4B-8BDA-F5A4BC407C69}" srcOrd="1" destOrd="0" presId="urn:microsoft.com/office/officeart/2005/8/layout/list1"/>
    <dgm:cxn modelId="{4E00F533-308A-054A-9FA4-2609E9F1A42A}" srcId="{9BB4155D-3C9B-714A-9224-A8737CD7D850}" destId="{80F1DA7B-C698-E64A-B8B2-BD07DAC45E8C}" srcOrd="1" destOrd="0" parTransId="{165B7C6F-A8F0-EC45-97E8-99B0CC05AE8F}" sibTransId="{C6A1CB5C-6B37-974C-8674-46BC4081D87B}"/>
    <dgm:cxn modelId="{415E1C39-B582-40E2-8CD9-73F288E8FDCE}" srcId="{8A2E4034-D3F3-4B26-BFA1-ECF849BC8217}" destId="{8606C184-7630-4782-8D8F-064E603C8C82}" srcOrd="2" destOrd="0" parTransId="{FAF1D57F-9589-4A7E-9DED-3D3B21BB3F25}" sibTransId="{506CB8F7-059F-4756-9FA6-8704989F57E3}"/>
    <dgm:cxn modelId="{1A67FAC9-9B1E-7048-9A7B-D08566E905EE}" type="presOf" srcId="{BA266D81-7E30-AB4A-89BF-9649944BBAB8}" destId="{3FBEB5D0-3832-4EFD-87BC-0E50A0CA6A31}" srcOrd="0" destOrd="1" presId="urn:microsoft.com/office/officeart/2005/8/layout/list1"/>
    <dgm:cxn modelId="{5BFCF687-C35F-204C-A93A-945FD50276DE}" srcId="{8606C184-7630-4782-8D8F-064E603C8C82}" destId="{71448066-6462-774E-8D73-AF0DD91F5837}" srcOrd="2" destOrd="0" parTransId="{203F4FB6-7AC1-E24A-86E6-BBB3710AC6ED}" sibTransId="{30142124-DEC2-8E4E-98DC-42C2D80D93FE}"/>
    <dgm:cxn modelId="{18BB9C41-E2F1-E246-AFBA-BB81E3E56905}" srcId="{8A2E4034-D3F3-4B26-BFA1-ECF849BC8217}" destId="{9BB4155D-3C9B-714A-9224-A8737CD7D850}" srcOrd="1" destOrd="0" parTransId="{4F27D426-42B4-B049-9A5A-7C5A25F3E040}" sibTransId="{F52D5972-A6C3-8E47-86CA-A29495A8C1B0}"/>
    <dgm:cxn modelId="{D6ED1DB3-0E24-634E-8CAE-5B53CA97F3B4}" type="presOf" srcId="{8606C184-7630-4782-8D8F-064E603C8C82}" destId="{C6584984-9657-4520-9A64-8370746182D8}" srcOrd="1" destOrd="0" presId="urn:microsoft.com/office/officeart/2005/8/layout/list1"/>
    <dgm:cxn modelId="{A4C084CF-83FD-7949-9822-A4FFE0DA5EC7}" type="presOf" srcId="{1E98ADC9-8A88-5D4A-8D61-CDB5C7A35EB6}" destId="{03421250-7ADE-4802-9016-88F844FBE780}" srcOrd="0" destOrd="5" presId="urn:microsoft.com/office/officeart/2005/8/layout/list1"/>
    <dgm:cxn modelId="{A147E4EE-950E-4538-8BC0-92FC124D2E86}" srcId="{8A2E4034-D3F3-4B26-BFA1-ECF849BC8217}" destId="{8A1A9B2A-C5C3-47DE-BAF4-138DEF8D4377}" srcOrd="0" destOrd="0" parTransId="{A5381F84-6CC1-46FE-81AF-08D3B5139044}" sibTransId="{0D1FE112-1C4E-48D1-A434-2598BFC18791}"/>
    <dgm:cxn modelId="{51525AC9-D040-9746-AFF7-DD1F8966A570}" type="presOf" srcId="{65D79148-1F40-4645-9719-43F69629A6E3}" destId="{3FBEB5D0-3832-4EFD-87BC-0E50A0CA6A31}" srcOrd="0" destOrd="0" presId="urn:microsoft.com/office/officeart/2005/8/layout/list1"/>
    <dgm:cxn modelId="{DBA068BF-677C-3441-96D5-896DB43880C6}" type="presParOf" srcId="{106AB37D-9CD9-4D0B-8EB1-71A543D6134C}" destId="{81AB38F8-7513-4DC3-A29E-9A8741FDB902}" srcOrd="0" destOrd="0" presId="urn:microsoft.com/office/officeart/2005/8/layout/list1"/>
    <dgm:cxn modelId="{E84DB9B0-CF4D-6040-BB39-CCDE49D5C136}" type="presParOf" srcId="{81AB38F8-7513-4DC3-A29E-9A8741FDB902}" destId="{DDE464F5-D656-4D97-B314-B919F3B5CBA9}" srcOrd="0" destOrd="0" presId="urn:microsoft.com/office/officeart/2005/8/layout/list1"/>
    <dgm:cxn modelId="{58178D95-213E-434F-BE68-8681D1904053}" type="presParOf" srcId="{81AB38F8-7513-4DC3-A29E-9A8741FDB902}" destId="{708E51B9-29E9-432C-9D7B-20395ADEEA9F}" srcOrd="1" destOrd="0" presId="urn:microsoft.com/office/officeart/2005/8/layout/list1"/>
    <dgm:cxn modelId="{3A7DA6E8-B35B-A245-9652-31EAE00B4BC9}" type="presParOf" srcId="{106AB37D-9CD9-4D0B-8EB1-71A543D6134C}" destId="{F4B8C6AA-48FF-4693-8B54-BC59B76F3ADD}" srcOrd="1" destOrd="0" presId="urn:microsoft.com/office/officeart/2005/8/layout/list1"/>
    <dgm:cxn modelId="{15F42F78-B091-0D45-BF39-682E4C580C00}" type="presParOf" srcId="{106AB37D-9CD9-4D0B-8EB1-71A543D6134C}" destId="{03421250-7ADE-4802-9016-88F844FBE780}" srcOrd="2" destOrd="0" presId="urn:microsoft.com/office/officeart/2005/8/layout/list1"/>
    <dgm:cxn modelId="{AB906187-6DCB-314A-9590-EE0340C2F51B}" type="presParOf" srcId="{106AB37D-9CD9-4D0B-8EB1-71A543D6134C}" destId="{C2039AE3-6A10-4D78-BB6E-9698F7EFD348}" srcOrd="3" destOrd="0" presId="urn:microsoft.com/office/officeart/2005/8/layout/list1"/>
    <dgm:cxn modelId="{900812E4-2545-1F41-8C71-C300E5618B13}" type="presParOf" srcId="{106AB37D-9CD9-4D0B-8EB1-71A543D6134C}" destId="{57B2F7FD-3223-1345-B7DB-647706B688D7}" srcOrd="4" destOrd="0" presId="urn:microsoft.com/office/officeart/2005/8/layout/list1"/>
    <dgm:cxn modelId="{8D587CA2-F9C5-9B46-A4C0-EF06265C3E40}" type="presParOf" srcId="{57B2F7FD-3223-1345-B7DB-647706B688D7}" destId="{FD577603-40F6-8E43-81B2-23D8F25A9447}" srcOrd="0" destOrd="0" presId="urn:microsoft.com/office/officeart/2005/8/layout/list1"/>
    <dgm:cxn modelId="{981A065A-726E-EF49-AB1D-8C524BA65FA4}" type="presParOf" srcId="{57B2F7FD-3223-1345-B7DB-647706B688D7}" destId="{EEB9ABE0-E3DC-6B4B-8BDA-F5A4BC407C69}" srcOrd="1" destOrd="0" presId="urn:microsoft.com/office/officeart/2005/8/layout/list1"/>
    <dgm:cxn modelId="{1F32C3E4-E5F7-BC4C-8D14-E0436BD36422}" type="presParOf" srcId="{106AB37D-9CD9-4D0B-8EB1-71A543D6134C}" destId="{123626B3-EA4A-1D40-B0B3-798B2958FF4E}" srcOrd="5" destOrd="0" presId="urn:microsoft.com/office/officeart/2005/8/layout/list1"/>
    <dgm:cxn modelId="{0C30DAEC-67B9-6348-BED3-91C89317D300}" type="presParOf" srcId="{106AB37D-9CD9-4D0B-8EB1-71A543D6134C}" destId="{29E26FBE-EA29-4F49-8496-5AED40DFAC7D}" srcOrd="6" destOrd="0" presId="urn:microsoft.com/office/officeart/2005/8/layout/list1"/>
    <dgm:cxn modelId="{E6C6885E-484D-5F4F-9C87-EA00F4B6C62A}" type="presParOf" srcId="{106AB37D-9CD9-4D0B-8EB1-71A543D6134C}" destId="{CE7F80FE-D606-024C-8E33-1EFD21654E93}" srcOrd="7" destOrd="0" presId="urn:microsoft.com/office/officeart/2005/8/layout/list1"/>
    <dgm:cxn modelId="{3EC01486-77E6-074A-8E57-FFA76509452B}" type="presParOf" srcId="{106AB37D-9CD9-4D0B-8EB1-71A543D6134C}" destId="{44501E4B-9A6F-4E64-BE63-D838487C280A}" srcOrd="8" destOrd="0" presId="urn:microsoft.com/office/officeart/2005/8/layout/list1"/>
    <dgm:cxn modelId="{44C6CDBE-8307-1E44-BBFA-EAA03A88A6A6}" type="presParOf" srcId="{44501E4B-9A6F-4E64-BE63-D838487C280A}" destId="{1DBAFE45-7D0B-4439-A2DA-355690A8D4AF}" srcOrd="0" destOrd="0" presId="urn:microsoft.com/office/officeart/2005/8/layout/list1"/>
    <dgm:cxn modelId="{E64C8A74-31FB-EB4A-88DD-8D0115585A5F}" type="presParOf" srcId="{44501E4B-9A6F-4E64-BE63-D838487C280A}" destId="{C6584984-9657-4520-9A64-8370746182D8}" srcOrd="1" destOrd="0" presId="urn:microsoft.com/office/officeart/2005/8/layout/list1"/>
    <dgm:cxn modelId="{DD5F1ECE-DAE0-0444-BD09-27A0CCF4F309}" type="presParOf" srcId="{106AB37D-9CD9-4D0B-8EB1-71A543D6134C}" destId="{15DED6C3-DAC6-4511-975D-6DF6C92E7D18}" srcOrd="9" destOrd="0" presId="urn:microsoft.com/office/officeart/2005/8/layout/list1"/>
    <dgm:cxn modelId="{86562D6D-147A-BE4A-8BBF-D2121E34E2A9}" type="presParOf" srcId="{106AB37D-9CD9-4D0B-8EB1-71A543D6134C}" destId="{3FBEB5D0-3832-4EFD-87BC-0E50A0CA6A3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63FE80-3FD9-4705-9C2D-D19DF3156046}" type="doc">
      <dgm:prSet loTypeId="urn:microsoft.com/office/officeart/2005/8/layout/matrix2" loCatId="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4B624CC0-30DD-4C40-86BA-158E1DBB2AD6}">
      <dgm:prSet phldrT="[Text]" custT="1"/>
      <dgm:spPr/>
      <dgm:t>
        <a:bodyPr/>
        <a:lstStyle/>
        <a:p>
          <a:r>
            <a:rPr lang="it-IT" sz="1400" b="1" dirty="0" smtClean="0">
              <a:ea typeface="MS PGothic" pitchFamily="34" charset="-128"/>
            </a:rPr>
            <a:t>Gaia Data Model</a:t>
          </a:r>
        </a:p>
        <a:p>
          <a:r>
            <a:rPr lang="it-IT" sz="1400" dirty="0" smtClean="0">
              <a:ea typeface="MS PGothic" pitchFamily="34" charset="-128"/>
            </a:rPr>
            <a:t>Gaia </a:t>
          </a:r>
          <a:r>
            <a:rPr lang="it-IT" sz="1400" dirty="0" err="1" smtClean="0">
              <a:ea typeface="MS PGothic" pitchFamily="34" charset="-128"/>
            </a:rPr>
            <a:t>has</a:t>
          </a:r>
          <a:r>
            <a:rPr lang="it-IT" sz="1400" dirty="0" smtClean="0">
              <a:ea typeface="MS PGothic" pitchFamily="34" charset="-128"/>
            </a:rPr>
            <a:t> </a:t>
          </a:r>
          <a:r>
            <a:rPr lang="it-IT" sz="1400" dirty="0" err="1" smtClean="0">
              <a:ea typeface="MS PGothic" pitchFamily="34" charset="-128"/>
            </a:rPr>
            <a:t>its</a:t>
          </a:r>
          <a:r>
            <a:rPr lang="it-IT" sz="1400" dirty="0" smtClean="0">
              <a:ea typeface="MS PGothic" pitchFamily="34" charset="-128"/>
            </a:rPr>
            <a:t> </a:t>
          </a:r>
          <a:r>
            <a:rPr lang="it-IT" sz="1400" dirty="0" err="1" smtClean="0">
              <a:ea typeface="MS PGothic" pitchFamily="34" charset="-128"/>
            </a:rPr>
            <a:t>own</a:t>
          </a:r>
          <a:r>
            <a:rPr lang="it-IT" sz="1400" dirty="0" smtClean="0">
              <a:ea typeface="MS PGothic" pitchFamily="34" charset="-128"/>
            </a:rPr>
            <a:t> DM </a:t>
          </a:r>
          <a:r>
            <a:rPr lang="it-IT" sz="1400" dirty="0" err="1" smtClean="0">
              <a:ea typeface="MS PGothic" pitchFamily="34" charset="-128"/>
            </a:rPr>
            <a:t>that</a:t>
          </a:r>
          <a:r>
            <a:rPr lang="it-IT" sz="1400" dirty="0" smtClean="0">
              <a:ea typeface="MS PGothic" pitchFamily="34" charset="-128"/>
            </a:rPr>
            <a:t> </a:t>
          </a:r>
          <a:r>
            <a:rPr lang="it-IT" sz="1400" dirty="0" err="1" smtClean="0">
              <a:ea typeface="MS PGothic" pitchFamily="34" charset="-128"/>
            </a:rPr>
            <a:t>is</a:t>
          </a:r>
          <a:r>
            <a:rPr lang="it-IT" sz="1400" dirty="0" smtClean="0">
              <a:ea typeface="MS PGothic" pitchFamily="34" charset="-128"/>
            </a:rPr>
            <a:t> </a:t>
          </a:r>
          <a:r>
            <a:rPr lang="it-IT" sz="1400" dirty="0" err="1" smtClean="0">
              <a:ea typeface="MS PGothic" pitchFamily="34" charset="-128"/>
            </a:rPr>
            <a:t>propagated</a:t>
          </a:r>
          <a:r>
            <a:rPr lang="it-IT" sz="1400" dirty="0" smtClean="0">
              <a:ea typeface="MS PGothic" pitchFamily="34" charset="-128"/>
            </a:rPr>
            <a:t> and </a:t>
          </a:r>
          <a:r>
            <a:rPr lang="it-IT" sz="1400" dirty="0" err="1" smtClean="0">
              <a:ea typeface="MS PGothic" pitchFamily="34" charset="-128"/>
            </a:rPr>
            <a:t>used</a:t>
          </a:r>
          <a:r>
            <a:rPr lang="it-IT" sz="1400" dirty="0" smtClean="0">
              <a:ea typeface="MS PGothic" pitchFamily="34" charset="-128"/>
            </a:rPr>
            <a:t> for </a:t>
          </a:r>
          <a:r>
            <a:rPr lang="it-IT" sz="1400" dirty="0" err="1" smtClean="0">
              <a:ea typeface="MS PGothic" pitchFamily="34" charset="-128"/>
            </a:rPr>
            <a:t>all</a:t>
          </a:r>
          <a:r>
            <a:rPr lang="it-IT" sz="1400" dirty="0" smtClean="0">
              <a:ea typeface="MS PGothic" pitchFamily="34" charset="-128"/>
            </a:rPr>
            <a:t> the software </a:t>
          </a:r>
          <a:r>
            <a:rPr lang="it-IT" sz="1400" dirty="0" err="1" smtClean="0">
              <a:ea typeface="MS PGothic" pitchFamily="34" charset="-128"/>
            </a:rPr>
            <a:t>developed</a:t>
          </a:r>
          <a:r>
            <a:rPr lang="it-IT" sz="1400" dirty="0" smtClean="0">
              <a:ea typeface="MS PGothic" pitchFamily="34" charset="-128"/>
            </a:rPr>
            <a:t> in the </a:t>
          </a:r>
          <a:r>
            <a:rPr lang="it-IT" sz="1400" dirty="0" err="1" smtClean="0">
              <a:ea typeface="MS PGothic" pitchFamily="34" charset="-128"/>
            </a:rPr>
            <a:t>consortium</a:t>
          </a:r>
          <a:endParaRPr lang="en-GB" sz="1400" dirty="0"/>
        </a:p>
      </dgm:t>
    </dgm:pt>
    <dgm:pt modelId="{ABFDB562-E2B2-4223-8D54-15FB81C4DA19}" type="parTrans" cxnId="{0B127ECB-3351-4EBA-B32E-63486195DFA6}">
      <dgm:prSet/>
      <dgm:spPr/>
      <dgm:t>
        <a:bodyPr/>
        <a:lstStyle/>
        <a:p>
          <a:endParaRPr lang="en-GB"/>
        </a:p>
      </dgm:t>
    </dgm:pt>
    <dgm:pt modelId="{27D4ED2D-2014-41E1-8050-E79653C4D6E7}" type="sibTrans" cxnId="{0B127ECB-3351-4EBA-B32E-63486195DFA6}">
      <dgm:prSet/>
      <dgm:spPr/>
      <dgm:t>
        <a:bodyPr/>
        <a:lstStyle/>
        <a:p>
          <a:endParaRPr lang="en-GB"/>
        </a:p>
      </dgm:t>
    </dgm:pt>
    <dgm:pt modelId="{84DD905C-9745-4C89-95FB-C125D019F80A}">
      <dgm:prSet phldrT="[Text]" custT="1"/>
      <dgm:spPr/>
      <dgm:t>
        <a:bodyPr/>
        <a:lstStyle/>
        <a:p>
          <a:r>
            <a:rPr lang="it-IT" sz="1400" b="1" dirty="0" smtClean="0">
              <a:ea typeface="MS PGothic" pitchFamily="34" charset="-128"/>
            </a:rPr>
            <a:t>Big output </a:t>
          </a:r>
          <a:r>
            <a:rPr lang="it-IT" sz="1400" b="1" dirty="0" err="1" smtClean="0">
              <a:ea typeface="MS PGothic" pitchFamily="34" charset="-128"/>
            </a:rPr>
            <a:t>results</a:t>
          </a:r>
          <a:endParaRPr lang="it-IT" sz="1400" b="1" dirty="0" smtClean="0">
            <a:ea typeface="MS PGothic" pitchFamily="34" charset="-128"/>
          </a:endParaRPr>
        </a:p>
        <a:p>
          <a:r>
            <a:rPr lang="en-GB" sz="1400" dirty="0" smtClean="0"/>
            <a:t>TAP server should be able to handle very big catalogues and very big output responses</a:t>
          </a:r>
          <a:endParaRPr lang="en-GB" sz="1400" dirty="0"/>
        </a:p>
      </dgm:t>
    </dgm:pt>
    <dgm:pt modelId="{E35DCD51-2673-47CC-99DE-156CEC274AFA}" type="parTrans" cxnId="{1FD440D8-4DA0-40C8-99BE-48E4CA33F014}">
      <dgm:prSet/>
      <dgm:spPr/>
      <dgm:t>
        <a:bodyPr/>
        <a:lstStyle/>
        <a:p>
          <a:endParaRPr lang="en-GB"/>
        </a:p>
      </dgm:t>
    </dgm:pt>
    <dgm:pt modelId="{C85B64E8-DF87-4A52-84BE-CC97D3A447D7}" type="sibTrans" cxnId="{1FD440D8-4DA0-40C8-99BE-48E4CA33F014}">
      <dgm:prSet/>
      <dgm:spPr/>
      <dgm:t>
        <a:bodyPr/>
        <a:lstStyle/>
        <a:p>
          <a:endParaRPr lang="en-GB"/>
        </a:p>
      </dgm:t>
    </dgm:pt>
    <dgm:pt modelId="{1D80ED9F-9414-4A99-97D2-076F42C8D95F}">
      <dgm:prSet phldrT="[Text]" custT="1"/>
      <dgm:spPr/>
      <dgm:t>
        <a:bodyPr/>
        <a:lstStyle/>
        <a:p>
          <a:r>
            <a:rPr lang="it-IT" sz="1400" b="1" dirty="0" smtClean="0">
              <a:ea typeface="MS PGothic" pitchFamily="34" charset="-128"/>
            </a:rPr>
            <a:t>Private Data</a:t>
          </a:r>
        </a:p>
        <a:p>
          <a:r>
            <a:rPr lang="en-GB" sz="1400" dirty="0" smtClean="0"/>
            <a:t>Users should have their own data/catalogues close to the archive</a:t>
          </a:r>
        </a:p>
        <a:p>
          <a:r>
            <a:rPr lang="en-GB" sz="1400" dirty="0" smtClean="0"/>
            <a:t>Login must be supported</a:t>
          </a:r>
        </a:p>
      </dgm:t>
    </dgm:pt>
    <dgm:pt modelId="{67AA14F8-7ACB-4F9F-8E2A-000408EA922D}" type="sibTrans" cxnId="{42053DFB-429C-4E77-B248-F889DB1ECEFF}">
      <dgm:prSet/>
      <dgm:spPr/>
      <dgm:t>
        <a:bodyPr/>
        <a:lstStyle/>
        <a:p>
          <a:endParaRPr lang="en-GB"/>
        </a:p>
      </dgm:t>
    </dgm:pt>
    <dgm:pt modelId="{5EE0CF3F-7EB3-4238-84E5-3A3817511A3D}" type="parTrans" cxnId="{42053DFB-429C-4E77-B248-F889DB1ECEFF}">
      <dgm:prSet/>
      <dgm:spPr/>
      <dgm:t>
        <a:bodyPr/>
        <a:lstStyle/>
        <a:p>
          <a:endParaRPr lang="en-GB"/>
        </a:p>
      </dgm:t>
    </dgm:pt>
    <dgm:pt modelId="{9BE587B9-BB2E-40BD-AD2D-79D2DB0EB50F}">
      <dgm:prSet custT="1"/>
      <dgm:spPr/>
      <dgm:t>
        <a:bodyPr/>
        <a:lstStyle/>
        <a:p>
          <a:r>
            <a:rPr lang="en-GB" sz="1400" b="1" dirty="0" err="1" smtClean="0"/>
            <a:t>Crossmatch</a:t>
          </a:r>
          <a:endParaRPr lang="en-GB" sz="1400" b="1" dirty="0" smtClean="0"/>
        </a:p>
        <a:p>
          <a:r>
            <a:rPr lang="en-GB" sz="1400" dirty="0" err="1" smtClean="0"/>
            <a:t>Crossmatch</a:t>
          </a:r>
          <a:r>
            <a:rPr lang="en-GB" sz="1400" dirty="0" smtClean="0"/>
            <a:t> between Gaia catalogue and user catalogues to be executed as a user ADQL function</a:t>
          </a:r>
          <a:endParaRPr lang="en-GB" sz="1400" b="1" dirty="0"/>
        </a:p>
      </dgm:t>
    </dgm:pt>
    <dgm:pt modelId="{79D9FCE0-A989-414C-8AE7-CBC4CA14491D}" type="parTrans" cxnId="{5890C327-2A48-4409-9224-B9D3A4FEFE33}">
      <dgm:prSet/>
      <dgm:spPr/>
      <dgm:t>
        <a:bodyPr/>
        <a:lstStyle/>
        <a:p>
          <a:endParaRPr lang="en-GB"/>
        </a:p>
      </dgm:t>
    </dgm:pt>
    <dgm:pt modelId="{D4F817B6-1B9B-4BF3-AEE6-5A912512375C}" type="sibTrans" cxnId="{5890C327-2A48-4409-9224-B9D3A4FEFE33}">
      <dgm:prSet/>
      <dgm:spPr/>
      <dgm:t>
        <a:bodyPr/>
        <a:lstStyle/>
        <a:p>
          <a:endParaRPr lang="en-GB"/>
        </a:p>
      </dgm:t>
    </dgm:pt>
    <dgm:pt modelId="{6AAE2C5E-CCE4-924A-8B52-D022280AFB20}" type="pres">
      <dgm:prSet presAssocID="{4B63FE80-3FD9-4705-9C2D-D19DF3156046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5A64D88-DA2D-0449-B434-90F840936CF1}" type="pres">
      <dgm:prSet presAssocID="{4B63FE80-3FD9-4705-9C2D-D19DF3156046}" presName="axisShape" presStyleLbl="bgShp" presStyleIdx="0" presStyleCnt="1"/>
      <dgm:spPr/>
      <dgm:t>
        <a:bodyPr/>
        <a:lstStyle/>
        <a:p>
          <a:endParaRPr lang="en-US"/>
        </a:p>
      </dgm:t>
    </dgm:pt>
    <dgm:pt modelId="{6AF8687E-1AB2-8842-97FA-D0D00FFD4685}" type="pres">
      <dgm:prSet presAssocID="{4B63FE80-3FD9-4705-9C2D-D19DF3156046}" presName="rect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F93680-E4F8-234F-9A75-1EB3DE26289F}" type="pres">
      <dgm:prSet presAssocID="{4B63FE80-3FD9-4705-9C2D-D19DF3156046}" presName="rect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00A460-341B-B64D-AA86-F40E12D1167F}" type="pres">
      <dgm:prSet presAssocID="{4B63FE80-3FD9-4705-9C2D-D19DF3156046}" presName="rect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BB5814-DB8A-054F-9552-1F01FBDB52F0}" type="pres">
      <dgm:prSet presAssocID="{4B63FE80-3FD9-4705-9C2D-D19DF3156046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14ABD91-80C4-BA42-A3FB-742D701981F1}" type="presOf" srcId="{1D80ED9F-9414-4A99-97D2-076F42C8D95F}" destId="{6AF8687E-1AB2-8842-97FA-D0D00FFD4685}" srcOrd="0" destOrd="0" presId="urn:microsoft.com/office/officeart/2005/8/layout/matrix2"/>
    <dgm:cxn modelId="{F08AA2E0-987E-884F-ACDA-757FF19A3509}" type="presOf" srcId="{4B63FE80-3FD9-4705-9C2D-D19DF3156046}" destId="{6AAE2C5E-CCE4-924A-8B52-D022280AFB20}" srcOrd="0" destOrd="0" presId="urn:microsoft.com/office/officeart/2005/8/layout/matrix2"/>
    <dgm:cxn modelId="{0DDDF040-7B0E-E442-935D-37A9EACE0FBD}" type="presOf" srcId="{4B624CC0-30DD-4C40-86BA-158E1DBB2AD6}" destId="{C2F93680-E4F8-234F-9A75-1EB3DE26289F}" srcOrd="0" destOrd="0" presId="urn:microsoft.com/office/officeart/2005/8/layout/matrix2"/>
    <dgm:cxn modelId="{0B127ECB-3351-4EBA-B32E-63486195DFA6}" srcId="{4B63FE80-3FD9-4705-9C2D-D19DF3156046}" destId="{4B624CC0-30DD-4C40-86BA-158E1DBB2AD6}" srcOrd="1" destOrd="0" parTransId="{ABFDB562-E2B2-4223-8D54-15FB81C4DA19}" sibTransId="{27D4ED2D-2014-41E1-8050-E79653C4D6E7}"/>
    <dgm:cxn modelId="{1FD440D8-4DA0-40C8-99BE-48E4CA33F014}" srcId="{4B63FE80-3FD9-4705-9C2D-D19DF3156046}" destId="{84DD905C-9745-4C89-95FB-C125D019F80A}" srcOrd="3" destOrd="0" parTransId="{E35DCD51-2673-47CC-99DE-156CEC274AFA}" sibTransId="{C85B64E8-DF87-4A52-84BE-CC97D3A447D7}"/>
    <dgm:cxn modelId="{5890C327-2A48-4409-9224-B9D3A4FEFE33}" srcId="{4B63FE80-3FD9-4705-9C2D-D19DF3156046}" destId="{9BE587B9-BB2E-40BD-AD2D-79D2DB0EB50F}" srcOrd="2" destOrd="0" parTransId="{79D9FCE0-A989-414C-8AE7-CBC4CA14491D}" sibTransId="{D4F817B6-1B9B-4BF3-AEE6-5A912512375C}"/>
    <dgm:cxn modelId="{30296016-00B4-4D4E-8E67-65D00BA353F1}" type="presOf" srcId="{84DD905C-9745-4C89-95FB-C125D019F80A}" destId="{82BB5814-DB8A-054F-9552-1F01FBDB52F0}" srcOrd="0" destOrd="0" presId="urn:microsoft.com/office/officeart/2005/8/layout/matrix2"/>
    <dgm:cxn modelId="{C6F1520F-DA5E-E242-BBD8-B05662F677EA}" type="presOf" srcId="{9BE587B9-BB2E-40BD-AD2D-79D2DB0EB50F}" destId="{D700A460-341B-B64D-AA86-F40E12D1167F}" srcOrd="0" destOrd="0" presId="urn:microsoft.com/office/officeart/2005/8/layout/matrix2"/>
    <dgm:cxn modelId="{42053DFB-429C-4E77-B248-F889DB1ECEFF}" srcId="{4B63FE80-3FD9-4705-9C2D-D19DF3156046}" destId="{1D80ED9F-9414-4A99-97D2-076F42C8D95F}" srcOrd="0" destOrd="0" parTransId="{5EE0CF3F-7EB3-4238-84E5-3A3817511A3D}" sibTransId="{67AA14F8-7ACB-4F9F-8E2A-000408EA922D}"/>
    <dgm:cxn modelId="{1F8E8087-A744-B94D-802C-8E427CB45560}" type="presParOf" srcId="{6AAE2C5E-CCE4-924A-8B52-D022280AFB20}" destId="{55A64D88-DA2D-0449-B434-90F840936CF1}" srcOrd="0" destOrd="0" presId="urn:microsoft.com/office/officeart/2005/8/layout/matrix2"/>
    <dgm:cxn modelId="{8A064F7F-A534-E044-A648-EF3025646FFF}" type="presParOf" srcId="{6AAE2C5E-CCE4-924A-8B52-D022280AFB20}" destId="{6AF8687E-1AB2-8842-97FA-D0D00FFD4685}" srcOrd="1" destOrd="0" presId="urn:microsoft.com/office/officeart/2005/8/layout/matrix2"/>
    <dgm:cxn modelId="{8C83680A-157F-9442-9FE4-2670C74329D5}" type="presParOf" srcId="{6AAE2C5E-CCE4-924A-8B52-D022280AFB20}" destId="{C2F93680-E4F8-234F-9A75-1EB3DE26289F}" srcOrd="2" destOrd="0" presId="urn:microsoft.com/office/officeart/2005/8/layout/matrix2"/>
    <dgm:cxn modelId="{E0CD90DB-0262-A649-A459-EF7AB2D01BDC}" type="presParOf" srcId="{6AAE2C5E-CCE4-924A-8B52-D022280AFB20}" destId="{D700A460-341B-B64D-AA86-F40E12D1167F}" srcOrd="3" destOrd="0" presId="urn:microsoft.com/office/officeart/2005/8/layout/matrix2"/>
    <dgm:cxn modelId="{DD4125C6-B79B-0141-A2B6-CF7D284FE7E3}" type="presParOf" srcId="{6AAE2C5E-CCE4-924A-8B52-D022280AFB20}" destId="{82BB5814-DB8A-054F-9552-1F01FBDB52F0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B63FE80-3FD9-4705-9C2D-D19DF3156046}" type="doc">
      <dgm:prSet loTypeId="urn:microsoft.com/office/officeart/2005/8/layout/list1" loCatId="list" qsTypeId="urn:microsoft.com/office/officeart/2005/8/quickstyle/simple3" qsCatId="simple" csTypeId="urn:microsoft.com/office/officeart/2005/8/colors/accent6_3" csCatId="accent6" phldr="1"/>
      <dgm:spPr/>
      <dgm:t>
        <a:bodyPr/>
        <a:lstStyle/>
        <a:p>
          <a:endParaRPr lang="en-GB"/>
        </a:p>
      </dgm:t>
    </dgm:pt>
    <dgm:pt modelId="{312EE621-9423-4CB8-98C7-D64E0A98BB55}">
      <dgm:prSet/>
      <dgm:spPr/>
      <dgm:t>
        <a:bodyPr/>
        <a:lstStyle/>
        <a:p>
          <a:r>
            <a:rPr lang="en-GB" dirty="0" smtClean="0"/>
            <a:t>Jobs should allow a “non anonymous” execution</a:t>
          </a:r>
          <a:endParaRPr lang="en-GB" dirty="0"/>
        </a:p>
      </dgm:t>
    </dgm:pt>
    <dgm:pt modelId="{495A79E9-CA2A-4469-97E0-F02E16E5D77F}" type="parTrans" cxnId="{C2479585-9FB4-4F83-ACCB-ABE7C6901800}">
      <dgm:prSet/>
      <dgm:spPr/>
      <dgm:t>
        <a:bodyPr/>
        <a:lstStyle/>
        <a:p>
          <a:endParaRPr lang="en-GB"/>
        </a:p>
      </dgm:t>
    </dgm:pt>
    <dgm:pt modelId="{4BCFA0C0-72CB-4B63-8259-8B746A079278}" type="sibTrans" cxnId="{C2479585-9FB4-4F83-ACCB-ABE7C6901800}">
      <dgm:prSet/>
      <dgm:spPr/>
      <dgm:t>
        <a:bodyPr/>
        <a:lstStyle/>
        <a:p>
          <a:endParaRPr lang="en-GB"/>
        </a:p>
      </dgm:t>
    </dgm:pt>
    <dgm:pt modelId="{1D80ED9F-9414-4A99-97D2-076F42C8D95F}">
      <dgm:prSet phldrT="[Text]"/>
      <dgm:spPr/>
      <dgm:t>
        <a:bodyPr/>
        <a:lstStyle/>
        <a:p>
          <a:r>
            <a:rPr lang="it-IT" b="1" dirty="0" smtClean="0">
              <a:ea typeface="MS PGothic" pitchFamily="34" charset="-128"/>
            </a:rPr>
            <a:t>Jobs </a:t>
          </a:r>
          <a:r>
            <a:rPr lang="it-IT" b="1" dirty="0" err="1" smtClean="0">
              <a:ea typeface="MS PGothic" pitchFamily="34" charset="-128"/>
            </a:rPr>
            <a:t>Visibility</a:t>
          </a:r>
          <a:r>
            <a:rPr lang="it-IT" b="1" dirty="0" smtClean="0">
              <a:ea typeface="MS PGothic" pitchFamily="34" charset="-128"/>
            </a:rPr>
            <a:t> (TAP/UWS)</a:t>
          </a:r>
          <a:endParaRPr lang="en-GB" dirty="0"/>
        </a:p>
      </dgm:t>
    </dgm:pt>
    <dgm:pt modelId="{67AA14F8-7ACB-4F9F-8E2A-000408EA922D}" type="sibTrans" cxnId="{42053DFB-429C-4E77-B248-F889DB1ECEFF}">
      <dgm:prSet/>
      <dgm:spPr/>
      <dgm:t>
        <a:bodyPr/>
        <a:lstStyle/>
        <a:p>
          <a:endParaRPr lang="en-GB"/>
        </a:p>
      </dgm:t>
    </dgm:pt>
    <dgm:pt modelId="{5EE0CF3F-7EB3-4238-84E5-3A3817511A3D}" type="parTrans" cxnId="{42053DFB-429C-4E77-B248-F889DB1ECEFF}">
      <dgm:prSet/>
      <dgm:spPr/>
      <dgm:t>
        <a:bodyPr/>
        <a:lstStyle/>
        <a:p>
          <a:endParaRPr lang="en-GB"/>
        </a:p>
      </dgm:t>
    </dgm:pt>
    <dgm:pt modelId="{E9E333E1-E2CD-4AE9-8984-E0265EEAC805}">
      <dgm:prSet/>
      <dgm:spPr/>
      <dgm:t>
        <a:bodyPr/>
        <a:lstStyle/>
        <a:p>
          <a:r>
            <a:rPr lang="en-GB" dirty="0" smtClean="0"/>
            <a:t>ADQL queries inside the jobs under this mode should be only accessible by the owner</a:t>
          </a:r>
          <a:endParaRPr lang="en-GB" dirty="0"/>
        </a:p>
      </dgm:t>
    </dgm:pt>
    <dgm:pt modelId="{A5F99641-4B94-4F0D-A12C-3E701841CB9D}" type="parTrans" cxnId="{273A354E-526C-4DA6-9131-E714E04E3A57}">
      <dgm:prSet/>
      <dgm:spPr/>
      <dgm:t>
        <a:bodyPr/>
        <a:lstStyle/>
        <a:p>
          <a:endParaRPr lang="en-GB"/>
        </a:p>
      </dgm:t>
    </dgm:pt>
    <dgm:pt modelId="{DC237A45-57D6-46B7-B3C6-D77363C88D70}" type="sibTrans" cxnId="{273A354E-526C-4DA6-9131-E714E04E3A57}">
      <dgm:prSet/>
      <dgm:spPr/>
      <dgm:t>
        <a:bodyPr/>
        <a:lstStyle/>
        <a:p>
          <a:endParaRPr lang="en-GB"/>
        </a:p>
      </dgm:t>
    </dgm:pt>
    <dgm:pt modelId="{19058A5C-661D-45E1-A432-DAAFE1FD4910}">
      <dgm:prSet/>
      <dgm:spPr/>
      <dgm:t>
        <a:bodyPr/>
        <a:lstStyle/>
        <a:p>
          <a:r>
            <a:rPr lang="en-GB" dirty="0" smtClean="0"/>
            <a:t>ADQL queries are a description of </a:t>
          </a:r>
          <a:r>
            <a:rPr lang="en-GB" dirty="0" err="1" smtClean="0"/>
            <a:t>ongoing</a:t>
          </a:r>
          <a:r>
            <a:rPr lang="en-GB" dirty="0" smtClean="0"/>
            <a:t> scientific work so they have to be hidden</a:t>
          </a:r>
          <a:endParaRPr lang="en-GB" dirty="0"/>
        </a:p>
      </dgm:t>
    </dgm:pt>
    <dgm:pt modelId="{466B0BE8-5F04-49D4-B9A3-411C6B8C9FEC}" type="parTrans" cxnId="{90895F7E-4B49-4D12-AED3-3FFA8BBA29E3}">
      <dgm:prSet/>
      <dgm:spPr/>
      <dgm:t>
        <a:bodyPr/>
        <a:lstStyle/>
        <a:p>
          <a:endParaRPr lang="en-GB"/>
        </a:p>
      </dgm:t>
    </dgm:pt>
    <dgm:pt modelId="{1A077939-C990-4190-9F7F-CDBFCC1CF5D5}" type="sibTrans" cxnId="{90895F7E-4B49-4D12-AED3-3FFA8BBA29E3}">
      <dgm:prSet/>
      <dgm:spPr/>
      <dgm:t>
        <a:bodyPr/>
        <a:lstStyle/>
        <a:p>
          <a:endParaRPr lang="en-GB"/>
        </a:p>
      </dgm:t>
    </dgm:pt>
    <dgm:pt modelId="{4B624CC0-30DD-4C40-86BA-158E1DBB2AD6}">
      <dgm:prSet phldrT="[Text]"/>
      <dgm:spPr/>
      <dgm:t>
        <a:bodyPr/>
        <a:lstStyle/>
        <a:p>
          <a:r>
            <a:rPr lang="en-GB" b="1" dirty="0" smtClean="0"/>
            <a:t>Persistent upload (TAP)</a:t>
          </a:r>
          <a:endParaRPr lang="en-GB" b="1" dirty="0"/>
        </a:p>
      </dgm:t>
    </dgm:pt>
    <dgm:pt modelId="{27D4ED2D-2014-41E1-8050-E79653C4D6E7}" type="sibTrans" cxnId="{0B127ECB-3351-4EBA-B32E-63486195DFA6}">
      <dgm:prSet/>
      <dgm:spPr/>
      <dgm:t>
        <a:bodyPr/>
        <a:lstStyle/>
        <a:p>
          <a:endParaRPr lang="en-GB"/>
        </a:p>
      </dgm:t>
    </dgm:pt>
    <dgm:pt modelId="{ABFDB562-E2B2-4223-8D54-15FB81C4DA19}" type="parTrans" cxnId="{0B127ECB-3351-4EBA-B32E-63486195DFA6}">
      <dgm:prSet/>
      <dgm:spPr/>
      <dgm:t>
        <a:bodyPr/>
        <a:lstStyle/>
        <a:p>
          <a:endParaRPr lang="en-GB"/>
        </a:p>
      </dgm:t>
    </dgm:pt>
    <dgm:pt modelId="{8253ED16-E34C-4A04-B5C2-0F8EA04AD843}">
      <dgm:prSet/>
      <dgm:spPr/>
      <dgm:t>
        <a:bodyPr/>
        <a:lstStyle/>
        <a:p>
          <a:r>
            <a:rPr lang="en-GB" dirty="0" smtClean="0"/>
            <a:t>Data-centric architecture impose users data close to the server</a:t>
          </a:r>
          <a:endParaRPr lang="en-GB" dirty="0"/>
        </a:p>
      </dgm:t>
    </dgm:pt>
    <dgm:pt modelId="{DE2ED30E-C27B-4487-B24F-12EE9DD81A10}" type="parTrans" cxnId="{A441893A-C2C8-458F-8440-B3A9984A9DEB}">
      <dgm:prSet/>
      <dgm:spPr/>
      <dgm:t>
        <a:bodyPr/>
        <a:lstStyle/>
        <a:p>
          <a:endParaRPr lang="en-GB"/>
        </a:p>
      </dgm:t>
    </dgm:pt>
    <dgm:pt modelId="{70597929-F828-4471-AECF-2531A3AA200F}" type="sibTrans" cxnId="{A441893A-C2C8-458F-8440-B3A9984A9DEB}">
      <dgm:prSet/>
      <dgm:spPr/>
      <dgm:t>
        <a:bodyPr/>
        <a:lstStyle/>
        <a:p>
          <a:endParaRPr lang="en-GB"/>
        </a:p>
      </dgm:t>
    </dgm:pt>
    <dgm:pt modelId="{AB1ACF70-0769-4EA3-BB09-194D2858FD70}">
      <dgm:prSet/>
      <dgm:spPr/>
      <dgm:t>
        <a:bodyPr/>
        <a:lstStyle/>
        <a:p>
          <a:r>
            <a:rPr lang="it-IT" dirty="0" smtClean="0">
              <a:ea typeface="MS PGothic" pitchFamily="34" charset="-128"/>
            </a:rPr>
            <a:t>TAP Upload </a:t>
          </a:r>
          <a:r>
            <a:rPr lang="it-IT" dirty="0" err="1" smtClean="0">
              <a:ea typeface="MS PGothic" pitchFamily="34" charset="-128"/>
            </a:rPr>
            <a:t>using</a:t>
          </a:r>
          <a:r>
            <a:rPr lang="it-IT" dirty="0" smtClean="0">
              <a:ea typeface="MS PGothic" pitchFamily="34" charset="-128"/>
            </a:rPr>
            <a:t> </a:t>
          </a:r>
          <a:r>
            <a:rPr lang="it-IT" dirty="0" err="1" smtClean="0">
              <a:ea typeface="MS PGothic" pitchFamily="34" charset="-128"/>
            </a:rPr>
            <a:t>workflow</a:t>
          </a:r>
          <a:r>
            <a:rPr lang="it-IT" dirty="0" smtClean="0">
              <a:ea typeface="MS PGothic" pitchFamily="34" charset="-128"/>
            </a:rPr>
            <a:t> UPLOAD/QUERY/DELETE</a:t>
          </a:r>
          <a:endParaRPr lang="en-GB" dirty="0"/>
        </a:p>
      </dgm:t>
    </dgm:pt>
    <dgm:pt modelId="{D03CA237-C3E5-4114-A54C-C1A971671498}" type="parTrans" cxnId="{5181CBE4-2903-4946-A9CF-F2FC24515514}">
      <dgm:prSet/>
      <dgm:spPr/>
      <dgm:t>
        <a:bodyPr/>
        <a:lstStyle/>
        <a:p>
          <a:endParaRPr lang="en-GB"/>
        </a:p>
      </dgm:t>
    </dgm:pt>
    <dgm:pt modelId="{4689B454-59D4-423D-8F11-3B3D33051E4E}" type="sibTrans" cxnId="{5181CBE4-2903-4946-A9CF-F2FC24515514}">
      <dgm:prSet/>
      <dgm:spPr/>
      <dgm:t>
        <a:bodyPr/>
        <a:lstStyle/>
        <a:p>
          <a:endParaRPr lang="en-GB"/>
        </a:p>
      </dgm:t>
    </dgm:pt>
    <dgm:pt modelId="{60180518-BA36-424A-99EB-49FFCB34BE5C}">
      <dgm:prSet/>
      <dgm:spPr/>
      <dgm:t>
        <a:bodyPr/>
        <a:lstStyle/>
        <a:p>
          <a:r>
            <a:rPr lang="en-GB" dirty="0" smtClean="0"/>
            <a:t>Tables uploaded by user should be maintained at the server in a persistent way</a:t>
          </a:r>
          <a:endParaRPr lang="en-GB" dirty="0"/>
        </a:p>
      </dgm:t>
    </dgm:pt>
    <dgm:pt modelId="{4CBA9BF1-7D4F-4BC1-93B4-A8BEB450BBFC}" type="parTrans" cxnId="{3F9A6650-5821-4A37-ADB0-9ACC68CE7638}">
      <dgm:prSet/>
      <dgm:spPr/>
      <dgm:t>
        <a:bodyPr/>
        <a:lstStyle/>
        <a:p>
          <a:endParaRPr lang="en-GB"/>
        </a:p>
      </dgm:t>
    </dgm:pt>
    <dgm:pt modelId="{A66DFE23-C992-4A9A-8742-BE778F225E2E}" type="sibTrans" cxnId="{3F9A6650-5821-4A37-ADB0-9ACC68CE7638}">
      <dgm:prSet/>
      <dgm:spPr/>
      <dgm:t>
        <a:bodyPr/>
        <a:lstStyle/>
        <a:p>
          <a:endParaRPr lang="en-GB"/>
        </a:p>
      </dgm:t>
    </dgm:pt>
    <dgm:pt modelId="{35C31C7A-2EDF-43D5-B08D-AAFE968F3933}">
      <dgm:prSet/>
      <dgm:spPr/>
      <dgm:t>
        <a:bodyPr/>
        <a:lstStyle/>
        <a:p>
          <a:r>
            <a:rPr lang="en-GB" dirty="0" smtClean="0"/>
            <a:t>Login/Authorization/server capabilities/sharing (</a:t>
          </a:r>
          <a:r>
            <a:rPr lang="en-GB" dirty="0" err="1" smtClean="0"/>
            <a:t>VOSpace</a:t>
          </a:r>
          <a:r>
            <a:rPr lang="en-GB" dirty="0" smtClean="0"/>
            <a:t>)</a:t>
          </a:r>
          <a:endParaRPr lang="en-GB" dirty="0"/>
        </a:p>
      </dgm:t>
    </dgm:pt>
    <dgm:pt modelId="{37E9AAEA-69DD-46D0-8739-A6432B84F935}" type="parTrans" cxnId="{A274F46D-EA42-4C0B-81E8-67226DA88784}">
      <dgm:prSet/>
      <dgm:spPr/>
      <dgm:t>
        <a:bodyPr/>
        <a:lstStyle/>
        <a:p>
          <a:endParaRPr lang="en-GB"/>
        </a:p>
      </dgm:t>
    </dgm:pt>
    <dgm:pt modelId="{5C5CEC27-B6EC-4CE0-8769-1F335C920772}" type="sibTrans" cxnId="{A274F46D-EA42-4C0B-81E8-67226DA88784}">
      <dgm:prSet/>
      <dgm:spPr/>
      <dgm:t>
        <a:bodyPr/>
        <a:lstStyle/>
        <a:p>
          <a:endParaRPr lang="en-GB"/>
        </a:p>
      </dgm:t>
    </dgm:pt>
    <dgm:pt modelId="{A3F139BF-50B8-411A-BA23-8067E1FC9A25}">
      <dgm:prSet/>
      <dgm:spPr/>
      <dgm:t>
        <a:bodyPr/>
        <a:lstStyle/>
        <a:p>
          <a:r>
            <a:rPr lang="en-GB" b="1" dirty="0" smtClean="0"/>
            <a:t>TAP Schema (TAP)</a:t>
          </a:r>
          <a:endParaRPr lang="en-GB" dirty="0"/>
        </a:p>
      </dgm:t>
    </dgm:pt>
    <dgm:pt modelId="{7351894C-293E-4CB4-8864-7F72B675BA41}" type="parTrans" cxnId="{501E9517-383C-4AF9-AB67-BA4B6BD3E0CD}">
      <dgm:prSet/>
      <dgm:spPr/>
      <dgm:t>
        <a:bodyPr/>
        <a:lstStyle/>
        <a:p>
          <a:endParaRPr lang="en-GB"/>
        </a:p>
      </dgm:t>
    </dgm:pt>
    <dgm:pt modelId="{7101CE0B-DE66-409E-8E89-89043FDE37D5}" type="sibTrans" cxnId="{501E9517-383C-4AF9-AB67-BA4B6BD3E0CD}">
      <dgm:prSet/>
      <dgm:spPr/>
      <dgm:t>
        <a:bodyPr/>
        <a:lstStyle/>
        <a:p>
          <a:endParaRPr lang="en-GB"/>
        </a:p>
      </dgm:t>
    </dgm:pt>
    <dgm:pt modelId="{8A7F315B-25EF-4FA7-8C94-AAC71B914735}">
      <dgm:prSet/>
      <dgm:spPr/>
      <dgm:t>
        <a:bodyPr/>
        <a:lstStyle/>
        <a:p>
          <a:r>
            <a:rPr lang="en-GB" dirty="0" smtClean="0"/>
            <a:t>Queries should be allowed on TAP schema tables</a:t>
          </a:r>
          <a:endParaRPr lang="en-GB" dirty="0"/>
        </a:p>
      </dgm:t>
    </dgm:pt>
    <dgm:pt modelId="{F946BCBC-E3AF-4DF8-BBA3-0A00082D728F}" type="parTrans" cxnId="{16A93606-C486-410D-922C-09CEBA2A7974}">
      <dgm:prSet/>
      <dgm:spPr/>
      <dgm:t>
        <a:bodyPr/>
        <a:lstStyle/>
        <a:p>
          <a:endParaRPr lang="en-GB"/>
        </a:p>
      </dgm:t>
    </dgm:pt>
    <dgm:pt modelId="{739EA7CC-2398-4FF7-A187-81F1A250DED3}" type="sibTrans" cxnId="{16A93606-C486-410D-922C-09CEBA2A7974}">
      <dgm:prSet/>
      <dgm:spPr/>
      <dgm:t>
        <a:bodyPr/>
        <a:lstStyle/>
        <a:p>
          <a:endParaRPr lang="en-GB"/>
        </a:p>
      </dgm:t>
    </dgm:pt>
    <dgm:pt modelId="{EE0843B7-FF57-4122-A006-29344F707A8C}">
      <dgm:prSet/>
      <dgm:spPr/>
      <dgm:t>
        <a:bodyPr/>
        <a:lstStyle/>
        <a:p>
          <a:r>
            <a:rPr lang="en-GB" dirty="0" smtClean="0"/>
            <a:t>TAP_SCHEMA per user</a:t>
          </a:r>
          <a:endParaRPr lang="en-GB" dirty="0"/>
        </a:p>
      </dgm:t>
    </dgm:pt>
    <dgm:pt modelId="{F9D3C6A3-C096-4DE9-902C-43A2CA4F5934}" type="parTrans" cxnId="{87C8E46F-F26D-43D5-BCC9-39E20639EAB8}">
      <dgm:prSet/>
      <dgm:spPr/>
      <dgm:t>
        <a:bodyPr/>
        <a:lstStyle/>
        <a:p>
          <a:endParaRPr lang="en-GB"/>
        </a:p>
      </dgm:t>
    </dgm:pt>
    <dgm:pt modelId="{EB0D8A2C-E936-4159-B399-1976D7CAEECA}" type="sibTrans" cxnId="{87C8E46F-F26D-43D5-BCC9-39E20639EAB8}">
      <dgm:prSet/>
      <dgm:spPr/>
      <dgm:t>
        <a:bodyPr/>
        <a:lstStyle/>
        <a:p>
          <a:endParaRPr lang="en-GB"/>
        </a:p>
      </dgm:t>
    </dgm:pt>
    <dgm:pt modelId="{E96178FC-84B2-4030-8E53-8BC01A3B8493}" type="pres">
      <dgm:prSet presAssocID="{4B63FE80-3FD9-4705-9C2D-D19DF315604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E11AD913-B6C9-4023-8857-D20955F852E4}" type="pres">
      <dgm:prSet presAssocID="{1D80ED9F-9414-4A99-97D2-076F42C8D95F}" presName="parentLin" presStyleCnt="0"/>
      <dgm:spPr/>
      <dgm:t>
        <a:bodyPr/>
        <a:lstStyle/>
        <a:p>
          <a:endParaRPr lang="en-US"/>
        </a:p>
      </dgm:t>
    </dgm:pt>
    <dgm:pt modelId="{8EEF4E4B-BD86-429B-8E41-A4B919FBB929}" type="pres">
      <dgm:prSet presAssocID="{1D80ED9F-9414-4A99-97D2-076F42C8D95F}" presName="parentLeftMargin" presStyleLbl="node1" presStyleIdx="0" presStyleCnt="3"/>
      <dgm:spPr/>
      <dgm:t>
        <a:bodyPr/>
        <a:lstStyle/>
        <a:p>
          <a:endParaRPr lang="en-GB"/>
        </a:p>
      </dgm:t>
    </dgm:pt>
    <dgm:pt modelId="{57B6281A-DF9C-44E9-9462-B0F0909ACC7D}" type="pres">
      <dgm:prSet presAssocID="{1D80ED9F-9414-4A99-97D2-076F42C8D95F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7864E6D-AA33-4973-B431-8B1BDE2F0140}" type="pres">
      <dgm:prSet presAssocID="{1D80ED9F-9414-4A99-97D2-076F42C8D95F}" presName="negativeSpace" presStyleCnt="0"/>
      <dgm:spPr/>
      <dgm:t>
        <a:bodyPr/>
        <a:lstStyle/>
        <a:p>
          <a:endParaRPr lang="en-US"/>
        </a:p>
      </dgm:t>
    </dgm:pt>
    <dgm:pt modelId="{58C13C58-F0D5-43AE-B668-173907317639}" type="pres">
      <dgm:prSet presAssocID="{1D80ED9F-9414-4A99-97D2-076F42C8D95F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3C86AB2-6C15-42BC-82E9-5741EE8B95D9}" type="pres">
      <dgm:prSet presAssocID="{67AA14F8-7ACB-4F9F-8E2A-000408EA922D}" presName="spaceBetweenRectangles" presStyleCnt="0"/>
      <dgm:spPr/>
      <dgm:t>
        <a:bodyPr/>
        <a:lstStyle/>
        <a:p>
          <a:endParaRPr lang="en-US"/>
        </a:p>
      </dgm:t>
    </dgm:pt>
    <dgm:pt modelId="{B97239D9-A031-4AFB-90F1-0BFE22F51D16}" type="pres">
      <dgm:prSet presAssocID="{4B624CC0-30DD-4C40-86BA-158E1DBB2AD6}" presName="parentLin" presStyleCnt="0"/>
      <dgm:spPr/>
      <dgm:t>
        <a:bodyPr/>
        <a:lstStyle/>
        <a:p>
          <a:endParaRPr lang="en-US"/>
        </a:p>
      </dgm:t>
    </dgm:pt>
    <dgm:pt modelId="{EB32E251-9040-4039-94BD-75723BC7728F}" type="pres">
      <dgm:prSet presAssocID="{4B624CC0-30DD-4C40-86BA-158E1DBB2AD6}" presName="parentLeftMargin" presStyleLbl="node1" presStyleIdx="0" presStyleCnt="3"/>
      <dgm:spPr/>
      <dgm:t>
        <a:bodyPr/>
        <a:lstStyle/>
        <a:p>
          <a:endParaRPr lang="en-GB"/>
        </a:p>
      </dgm:t>
    </dgm:pt>
    <dgm:pt modelId="{49AA11C6-F3F3-4CDE-B38D-237A576EFA38}" type="pres">
      <dgm:prSet presAssocID="{4B624CC0-30DD-4C40-86BA-158E1DBB2AD6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EAB6627-E433-40DF-8668-765413C862D8}" type="pres">
      <dgm:prSet presAssocID="{4B624CC0-30DD-4C40-86BA-158E1DBB2AD6}" presName="negativeSpace" presStyleCnt="0"/>
      <dgm:spPr/>
      <dgm:t>
        <a:bodyPr/>
        <a:lstStyle/>
        <a:p>
          <a:endParaRPr lang="en-US"/>
        </a:p>
      </dgm:t>
    </dgm:pt>
    <dgm:pt modelId="{99BDA56E-7AA4-47F6-BF6C-C17ABECF1E3C}" type="pres">
      <dgm:prSet presAssocID="{4B624CC0-30DD-4C40-86BA-158E1DBB2AD6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880D22D-2130-4C0A-AA91-E33A64F9D481}" type="pres">
      <dgm:prSet presAssocID="{27D4ED2D-2014-41E1-8050-E79653C4D6E7}" presName="spaceBetweenRectangles" presStyleCnt="0"/>
      <dgm:spPr/>
      <dgm:t>
        <a:bodyPr/>
        <a:lstStyle/>
        <a:p>
          <a:endParaRPr lang="en-US"/>
        </a:p>
      </dgm:t>
    </dgm:pt>
    <dgm:pt modelId="{5AB068B7-9A20-4513-B8E6-391B4F8EE3A0}" type="pres">
      <dgm:prSet presAssocID="{A3F139BF-50B8-411A-BA23-8067E1FC9A25}" presName="parentLin" presStyleCnt="0"/>
      <dgm:spPr/>
      <dgm:t>
        <a:bodyPr/>
        <a:lstStyle/>
        <a:p>
          <a:endParaRPr lang="en-US"/>
        </a:p>
      </dgm:t>
    </dgm:pt>
    <dgm:pt modelId="{6A47353F-D89E-4E56-A79D-0D0127BF0DC5}" type="pres">
      <dgm:prSet presAssocID="{A3F139BF-50B8-411A-BA23-8067E1FC9A25}" presName="parentLeftMargin" presStyleLbl="node1" presStyleIdx="1" presStyleCnt="3"/>
      <dgm:spPr/>
      <dgm:t>
        <a:bodyPr/>
        <a:lstStyle/>
        <a:p>
          <a:endParaRPr lang="en-GB"/>
        </a:p>
      </dgm:t>
    </dgm:pt>
    <dgm:pt modelId="{D18C25C1-24D6-473A-AD42-102FBB170257}" type="pres">
      <dgm:prSet presAssocID="{A3F139BF-50B8-411A-BA23-8067E1FC9A25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F70CE93-4E65-4F78-8A7C-861663C8DF0D}" type="pres">
      <dgm:prSet presAssocID="{A3F139BF-50B8-411A-BA23-8067E1FC9A25}" presName="negativeSpace" presStyleCnt="0"/>
      <dgm:spPr/>
      <dgm:t>
        <a:bodyPr/>
        <a:lstStyle/>
        <a:p>
          <a:endParaRPr lang="en-US"/>
        </a:p>
      </dgm:t>
    </dgm:pt>
    <dgm:pt modelId="{88F1B074-4D13-4CB7-B236-15625049D82E}" type="pres">
      <dgm:prSet presAssocID="{A3F139BF-50B8-411A-BA23-8067E1FC9A25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33485CFF-31A4-A548-B59A-6BEDE7367E28}" type="presOf" srcId="{312EE621-9423-4CB8-98C7-D64E0A98BB55}" destId="{58C13C58-F0D5-43AE-B668-173907317639}" srcOrd="0" destOrd="1" presId="urn:microsoft.com/office/officeart/2005/8/layout/list1"/>
    <dgm:cxn modelId="{D55005BF-F6D8-B642-8448-681356C5F048}" type="presOf" srcId="{60180518-BA36-424A-99EB-49FFCB34BE5C}" destId="{99BDA56E-7AA4-47F6-BF6C-C17ABECF1E3C}" srcOrd="0" destOrd="2" presId="urn:microsoft.com/office/officeart/2005/8/layout/list1"/>
    <dgm:cxn modelId="{44C5D368-09B3-DA49-B8D1-3678D42FCDBE}" type="presOf" srcId="{AB1ACF70-0769-4EA3-BB09-194D2858FD70}" destId="{99BDA56E-7AA4-47F6-BF6C-C17ABECF1E3C}" srcOrd="0" destOrd="1" presId="urn:microsoft.com/office/officeart/2005/8/layout/list1"/>
    <dgm:cxn modelId="{9728283F-4781-C044-A8D9-AC8CA115825D}" type="presOf" srcId="{1D80ED9F-9414-4A99-97D2-076F42C8D95F}" destId="{57B6281A-DF9C-44E9-9462-B0F0909ACC7D}" srcOrd="1" destOrd="0" presId="urn:microsoft.com/office/officeart/2005/8/layout/list1"/>
    <dgm:cxn modelId="{38E4D157-6E29-CD4C-8360-CE1FA644C574}" type="presOf" srcId="{4B624CC0-30DD-4C40-86BA-158E1DBB2AD6}" destId="{49AA11C6-F3F3-4CDE-B38D-237A576EFA38}" srcOrd="1" destOrd="0" presId="urn:microsoft.com/office/officeart/2005/8/layout/list1"/>
    <dgm:cxn modelId="{501E9517-383C-4AF9-AB67-BA4B6BD3E0CD}" srcId="{4B63FE80-3FD9-4705-9C2D-D19DF3156046}" destId="{A3F139BF-50B8-411A-BA23-8067E1FC9A25}" srcOrd="2" destOrd="0" parTransId="{7351894C-293E-4CB4-8864-7F72B675BA41}" sibTransId="{7101CE0B-DE66-409E-8E89-89043FDE37D5}"/>
    <dgm:cxn modelId="{C8599FC3-6F74-2347-88ED-A646D1E18A2C}" type="presOf" srcId="{4B63FE80-3FD9-4705-9C2D-D19DF3156046}" destId="{E96178FC-84B2-4030-8E53-8BC01A3B8493}" srcOrd="0" destOrd="0" presId="urn:microsoft.com/office/officeart/2005/8/layout/list1"/>
    <dgm:cxn modelId="{9607947C-DDFA-A141-B958-00371BFFA2A0}" type="presOf" srcId="{8253ED16-E34C-4A04-B5C2-0F8EA04AD843}" destId="{99BDA56E-7AA4-47F6-BF6C-C17ABECF1E3C}" srcOrd="0" destOrd="0" presId="urn:microsoft.com/office/officeart/2005/8/layout/list1"/>
    <dgm:cxn modelId="{84FB3E5A-DA51-5341-BF3D-0A397140D98D}" type="presOf" srcId="{A3F139BF-50B8-411A-BA23-8067E1FC9A25}" destId="{D18C25C1-24D6-473A-AD42-102FBB170257}" srcOrd="1" destOrd="0" presId="urn:microsoft.com/office/officeart/2005/8/layout/list1"/>
    <dgm:cxn modelId="{A5C584A0-02FF-594D-B6DC-06323D70578C}" type="presOf" srcId="{E9E333E1-E2CD-4AE9-8984-E0265EEAC805}" destId="{58C13C58-F0D5-43AE-B668-173907317639}" srcOrd="0" destOrd="2" presId="urn:microsoft.com/office/officeart/2005/8/layout/list1"/>
    <dgm:cxn modelId="{87C8E46F-F26D-43D5-BCC9-39E20639EAB8}" srcId="{A3F139BF-50B8-411A-BA23-8067E1FC9A25}" destId="{EE0843B7-FF57-4122-A006-29344F707A8C}" srcOrd="1" destOrd="0" parTransId="{F9D3C6A3-C096-4DE9-902C-43A2CA4F5934}" sibTransId="{EB0D8A2C-E936-4159-B399-1976D7CAEECA}"/>
    <dgm:cxn modelId="{9A89D4F7-370E-7242-9EA3-45EC1400062D}" type="presOf" srcId="{A3F139BF-50B8-411A-BA23-8067E1FC9A25}" destId="{6A47353F-D89E-4E56-A79D-0D0127BF0DC5}" srcOrd="0" destOrd="0" presId="urn:microsoft.com/office/officeart/2005/8/layout/list1"/>
    <dgm:cxn modelId="{273A354E-526C-4DA6-9131-E714E04E3A57}" srcId="{1D80ED9F-9414-4A99-97D2-076F42C8D95F}" destId="{E9E333E1-E2CD-4AE9-8984-E0265EEAC805}" srcOrd="2" destOrd="0" parTransId="{A5F99641-4B94-4F0D-A12C-3E701841CB9D}" sibTransId="{DC237A45-57D6-46B7-B3C6-D77363C88D70}"/>
    <dgm:cxn modelId="{0080CB0B-7490-B24B-A237-D9C1A285A063}" type="presOf" srcId="{EE0843B7-FF57-4122-A006-29344F707A8C}" destId="{88F1B074-4D13-4CB7-B236-15625049D82E}" srcOrd="0" destOrd="1" presId="urn:microsoft.com/office/officeart/2005/8/layout/list1"/>
    <dgm:cxn modelId="{A441893A-C2C8-458F-8440-B3A9984A9DEB}" srcId="{4B624CC0-30DD-4C40-86BA-158E1DBB2AD6}" destId="{8253ED16-E34C-4A04-B5C2-0F8EA04AD843}" srcOrd="0" destOrd="0" parTransId="{DE2ED30E-C27B-4487-B24F-12EE9DD81A10}" sibTransId="{70597929-F828-4471-AECF-2531A3AA200F}"/>
    <dgm:cxn modelId="{67EA2240-EC85-6041-9EA8-00D310FC5384}" type="presOf" srcId="{19058A5C-661D-45E1-A432-DAAFE1FD4910}" destId="{58C13C58-F0D5-43AE-B668-173907317639}" srcOrd="0" destOrd="0" presId="urn:microsoft.com/office/officeart/2005/8/layout/list1"/>
    <dgm:cxn modelId="{A274F46D-EA42-4C0B-81E8-67226DA88784}" srcId="{4B624CC0-30DD-4C40-86BA-158E1DBB2AD6}" destId="{35C31C7A-2EDF-43D5-B08D-AAFE968F3933}" srcOrd="3" destOrd="0" parTransId="{37E9AAEA-69DD-46D0-8739-A6432B84F935}" sibTransId="{5C5CEC27-B6EC-4CE0-8769-1F335C920772}"/>
    <dgm:cxn modelId="{C2479585-9FB4-4F83-ACCB-ABE7C6901800}" srcId="{1D80ED9F-9414-4A99-97D2-076F42C8D95F}" destId="{312EE621-9423-4CB8-98C7-D64E0A98BB55}" srcOrd="1" destOrd="0" parTransId="{495A79E9-CA2A-4469-97E0-F02E16E5D77F}" sibTransId="{4BCFA0C0-72CB-4B63-8259-8B746A079278}"/>
    <dgm:cxn modelId="{42053DFB-429C-4E77-B248-F889DB1ECEFF}" srcId="{4B63FE80-3FD9-4705-9C2D-D19DF3156046}" destId="{1D80ED9F-9414-4A99-97D2-076F42C8D95F}" srcOrd="0" destOrd="0" parTransId="{5EE0CF3F-7EB3-4238-84E5-3A3817511A3D}" sibTransId="{67AA14F8-7ACB-4F9F-8E2A-000408EA922D}"/>
    <dgm:cxn modelId="{DAEA7538-F30D-4248-B8BE-B224B060B001}" type="presOf" srcId="{8A7F315B-25EF-4FA7-8C94-AAC71B914735}" destId="{88F1B074-4D13-4CB7-B236-15625049D82E}" srcOrd="0" destOrd="0" presId="urn:microsoft.com/office/officeart/2005/8/layout/list1"/>
    <dgm:cxn modelId="{1126A0E8-F06D-CD45-A9DF-2A98726CB122}" type="presOf" srcId="{35C31C7A-2EDF-43D5-B08D-AAFE968F3933}" destId="{99BDA56E-7AA4-47F6-BF6C-C17ABECF1E3C}" srcOrd="0" destOrd="3" presId="urn:microsoft.com/office/officeart/2005/8/layout/list1"/>
    <dgm:cxn modelId="{CD8FC468-5D5F-634D-8911-3AD53C836D3F}" type="presOf" srcId="{1D80ED9F-9414-4A99-97D2-076F42C8D95F}" destId="{8EEF4E4B-BD86-429B-8E41-A4B919FBB929}" srcOrd="0" destOrd="0" presId="urn:microsoft.com/office/officeart/2005/8/layout/list1"/>
    <dgm:cxn modelId="{053CCCB3-C82F-C842-97F3-EDF55C6C5D60}" type="presOf" srcId="{4B624CC0-30DD-4C40-86BA-158E1DBB2AD6}" destId="{EB32E251-9040-4039-94BD-75723BC7728F}" srcOrd="0" destOrd="0" presId="urn:microsoft.com/office/officeart/2005/8/layout/list1"/>
    <dgm:cxn modelId="{90895F7E-4B49-4D12-AED3-3FFA8BBA29E3}" srcId="{1D80ED9F-9414-4A99-97D2-076F42C8D95F}" destId="{19058A5C-661D-45E1-A432-DAAFE1FD4910}" srcOrd="0" destOrd="0" parTransId="{466B0BE8-5F04-49D4-B9A3-411C6B8C9FEC}" sibTransId="{1A077939-C990-4190-9F7F-CDBFCC1CF5D5}"/>
    <dgm:cxn modelId="{5181CBE4-2903-4946-A9CF-F2FC24515514}" srcId="{4B624CC0-30DD-4C40-86BA-158E1DBB2AD6}" destId="{AB1ACF70-0769-4EA3-BB09-194D2858FD70}" srcOrd="1" destOrd="0" parTransId="{D03CA237-C3E5-4114-A54C-C1A971671498}" sibTransId="{4689B454-59D4-423D-8F11-3B3D33051E4E}"/>
    <dgm:cxn modelId="{3F9A6650-5821-4A37-ADB0-9ACC68CE7638}" srcId="{4B624CC0-30DD-4C40-86BA-158E1DBB2AD6}" destId="{60180518-BA36-424A-99EB-49FFCB34BE5C}" srcOrd="2" destOrd="0" parTransId="{4CBA9BF1-7D4F-4BC1-93B4-A8BEB450BBFC}" sibTransId="{A66DFE23-C992-4A9A-8742-BE778F225E2E}"/>
    <dgm:cxn modelId="{16A93606-C486-410D-922C-09CEBA2A7974}" srcId="{A3F139BF-50B8-411A-BA23-8067E1FC9A25}" destId="{8A7F315B-25EF-4FA7-8C94-AAC71B914735}" srcOrd="0" destOrd="0" parTransId="{F946BCBC-E3AF-4DF8-BBA3-0A00082D728F}" sibTransId="{739EA7CC-2398-4FF7-A187-81F1A250DED3}"/>
    <dgm:cxn modelId="{0B127ECB-3351-4EBA-B32E-63486195DFA6}" srcId="{4B63FE80-3FD9-4705-9C2D-D19DF3156046}" destId="{4B624CC0-30DD-4C40-86BA-158E1DBB2AD6}" srcOrd="1" destOrd="0" parTransId="{ABFDB562-E2B2-4223-8D54-15FB81C4DA19}" sibTransId="{27D4ED2D-2014-41E1-8050-E79653C4D6E7}"/>
    <dgm:cxn modelId="{71E95626-E34C-6243-959A-F9C39661C961}" type="presParOf" srcId="{E96178FC-84B2-4030-8E53-8BC01A3B8493}" destId="{E11AD913-B6C9-4023-8857-D20955F852E4}" srcOrd="0" destOrd="0" presId="urn:microsoft.com/office/officeart/2005/8/layout/list1"/>
    <dgm:cxn modelId="{045420E1-4FA5-0840-BC71-63CDCAAC753C}" type="presParOf" srcId="{E11AD913-B6C9-4023-8857-D20955F852E4}" destId="{8EEF4E4B-BD86-429B-8E41-A4B919FBB929}" srcOrd="0" destOrd="0" presId="urn:microsoft.com/office/officeart/2005/8/layout/list1"/>
    <dgm:cxn modelId="{BC12363D-0C34-E342-AB02-3EAB43FB433E}" type="presParOf" srcId="{E11AD913-B6C9-4023-8857-D20955F852E4}" destId="{57B6281A-DF9C-44E9-9462-B0F0909ACC7D}" srcOrd="1" destOrd="0" presId="urn:microsoft.com/office/officeart/2005/8/layout/list1"/>
    <dgm:cxn modelId="{71E107BB-B2CD-2340-BA6F-2A842D30A9E4}" type="presParOf" srcId="{E96178FC-84B2-4030-8E53-8BC01A3B8493}" destId="{A7864E6D-AA33-4973-B431-8B1BDE2F0140}" srcOrd="1" destOrd="0" presId="urn:microsoft.com/office/officeart/2005/8/layout/list1"/>
    <dgm:cxn modelId="{E5C6BBC1-96F0-444F-B903-ACE7A932FB04}" type="presParOf" srcId="{E96178FC-84B2-4030-8E53-8BC01A3B8493}" destId="{58C13C58-F0D5-43AE-B668-173907317639}" srcOrd="2" destOrd="0" presId="urn:microsoft.com/office/officeart/2005/8/layout/list1"/>
    <dgm:cxn modelId="{FEEF31BC-AD7E-274E-848C-DA5976DF3B55}" type="presParOf" srcId="{E96178FC-84B2-4030-8E53-8BC01A3B8493}" destId="{03C86AB2-6C15-42BC-82E9-5741EE8B95D9}" srcOrd="3" destOrd="0" presId="urn:microsoft.com/office/officeart/2005/8/layout/list1"/>
    <dgm:cxn modelId="{ABE99842-8909-8A46-B945-81BE3616A6DF}" type="presParOf" srcId="{E96178FC-84B2-4030-8E53-8BC01A3B8493}" destId="{B97239D9-A031-4AFB-90F1-0BFE22F51D16}" srcOrd="4" destOrd="0" presId="urn:microsoft.com/office/officeart/2005/8/layout/list1"/>
    <dgm:cxn modelId="{3C8071CD-25C9-514A-81F1-CB6A372464EA}" type="presParOf" srcId="{B97239D9-A031-4AFB-90F1-0BFE22F51D16}" destId="{EB32E251-9040-4039-94BD-75723BC7728F}" srcOrd="0" destOrd="0" presId="urn:microsoft.com/office/officeart/2005/8/layout/list1"/>
    <dgm:cxn modelId="{408B356C-9189-244A-A440-7A697C2465F6}" type="presParOf" srcId="{B97239D9-A031-4AFB-90F1-0BFE22F51D16}" destId="{49AA11C6-F3F3-4CDE-B38D-237A576EFA38}" srcOrd="1" destOrd="0" presId="urn:microsoft.com/office/officeart/2005/8/layout/list1"/>
    <dgm:cxn modelId="{F932F783-C342-1341-8683-C951BF6B0A2D}" type="presParOf" srcId="{E96178FC-84B2-4030-8E53-8BC01A3B8493}" destId="{7EAB6627-E433-40DF-8668-765413C862D8}" srcOrd="5" destOrd="0" presId="urn:microsoft.com/office/officeart/2005/8/layout/list1"/>
    <dgm:cxn modelId="{ECE73AB4-27F7-8C43-84E1-3D0BCD2B4EED}" type="presParOf" srcId="{E96178FC-84B2-4030-8E53-8BC01A3B8493}" destId="{99BDA56E-7AA4-47F6-BF6C-C17ABECF1E3C}" srcOrd="6" destOrd="0" presId="urn:microsoft.com/office/officeart/2005/8/layout/list1"/>
    <dgm:cxn modelId="{F9295D3C-08DC-8C4C-9B62-15A104470D82}" type="presParOf" srcId="{E96178FC-84B2-4030-8E53-8BC01A3B8493}" destId="{B880D22D-2130-4C0A-AA91-E33A64F9D481}" srcOrd="7" destOrd="0" presId="urn:microsoft.com/office/officeart/2005/8/layout/list1"/>
    <dgm:cxn modelId="{2499CAC9-4876-1C46-90AA-2E47933FFCFB}" type="presParOf" srcId="{E96178FC-84B2-4030-8E53-8BC01A3B8493}" destId="{5AB068B7-9A20-4513-B8E6-391B4F8EE3A0}" srcOrd="8" destOrd="0" presId="urn:microsoft.com/office/officeart/2005/8/layout/list1"/>
    <dgm:cxn modelId="{D081375D-0DA0-7A4F-A2F4-02C4DD799FFF}" type="presParOf" srcId="{5AB068B7-9A20-4513-B8E6-391B4F8EE3A0}" destId="{6A47353F-D89E-4E56-A79D-0D0127BF0DC5}" srcOrd="0" destOrd="0" presId="urn:microsoft.com/office/officeart/2005/8/layout/list1"/>
    <dgm:cxn modelId="{98872EC9-D5A1-C046-BA89-87701E727B8B}" type="presParOf" srcId="{5AB068B7-9A20-4513-B8E6-391B4F8EE3A0}" destId="{D18C25C1-24D6-473A-AD42-102FBB170257}" srcOrd="1" destOrd="0" presId="urn:microsoft.com/office/officeart/2005/8/layout/list1"/>
    <dgm:cxn modelId="{32CC0048-B7F5-B647-8FC0-B0A07ABD3522}" type="presParOf" srcId="{E96178FC-84B2-4030-8E53-8BC01A3B8493}" destId="{DF70CE93-4E65-4F78-8A7C-861663C8DF0D}" srcOrd="9" destOrd="0" presId="urn:microsoft.com/office/officeart/2005/8/layout/list1"/>
    <dgm:cxn modelId="{4207A3B9-66A0-C040-946E-9F52FE7DB2DA}" type="presParOf" srcId="{E96178FC-84B2-4030-8E53-8BC01A3B8493}" destId="{88F1B074-4D13-4CB7-B236-15625049D82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35190AD-54A2-5A49-94B5-88997F948C0A}" type="doc">
      <dgm:prSet loTypeId="urn:microsoft.com/office/officeart/2005/8/layout/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8C3C88B-45B4-5547-9F0F-D8D35ECDBB16}">
      <dgm:prSet/>
      <dgm:spPr/>
      <dgm:t>
        <a:bodyPr/>
        <a:lstStyle/>
        <a:p>
          <a:pPr rtl="0"/>
          <a:r>
            <a:rPr lang="en-US" b="1" i="1" smtClean="0"/>
            <a:t>TAP Interface </a:t>
          </a:r>
          <a:endParaRPr lang="en-US"/>
        </a:p>
      </dgm:t>
    </dgm:pt>
    <dgm:pt modelId="{9080E371-BF18-AB4F-A6F9-74011D668548}" type="parTrans" cxnId="{E128E68C-64C8-B74A-A12D-83610F794000}">
      <dgm:prSet/>
      <dgm:spPr/>
      <dgm:t>
        <a:bodyPr/>
        <a:lstStyle/>
        <a:p>
          <a:endParaRPr lang="en-US"/>
        </a:p>
      </dgm:t>
    </dgm:pt>
    <dgm:pt modelId="{855FBFDE-D02B-7047-B18B-5BA2EE5593F3}" type="sibTrans" cxnId="{E128E68C-64C8-B74A-A12D-83610F794000}">
      <dgm:prSet/>
      <dgm:spPr/>
      <dgm:t>
        <a:bodyPr/>
        <a:lstStyle/>
        <a:p>
          <a:endParaRPr lang="en-US"/>
        </a:p>
      </dgm:t>
    </dgm:pt>
    <dgm:pt modelId="{2BEEC852-F71C-7B4F-A40B-A3035C912126}">
      <dgm:prSet/>
      <dgm:spPr/>
      <dgm:t>
        <a:bodyPr/>
        <a:lstStyle/>
        <a:p>
          <a:pPr rtl="0"/>
          <a:r>
            <a:rPr lang="en-US" b="1" dirty="0" smtClean="0"/>
            <a:t>Number of queries</a:t>
          </a:r>
          <a:endParaRPr lang="en-US" dirty="0"/>
        </a:p>
      </dgm:t>
    </dgm:pt>
    <dgm:pt modelId="{28E0633A-8FF5-DD42-A680-A9DBB316D0D8}" type="parTrans" cxnId="{7237BB29-8230-C84F-BB6E-BEE5E83CE57A}">
      <dgm:prSet/>
      <dgm:spPr/>
      <dgm:t>
        <a:bodyPr/>
        <a:lstStyle/>
        <a:p>
          <a:endParaRPr lang="en-US"/>
        </a:p>
      </dgm:t>
    </dgm:pt>
    <dgm:pt modelId="{CC7C2551-D390-DF49-B5DD-D274E3D88600}" type="sibTrans" cxnId="{7237BB29-8230-C84F-BB6E-BEE5E83CE57A}">
      <dgm:prSet/>
      <dgm:spPr/>
      <dgm:t>
        <a:bodyPr/>
        <a:lstStyle/>
        <a:p>
          <a:endParaRPr lang="en-US"/>
        </a:p>
      </dgm:t>
    </dgm:pt>
    <dgm:pt modelId="{73CCBE59-7304-444E-8EF3-E10BB65E5BF3}">
      <dgm:prSet/>
      <dgm:spPr/>
      <dgm:t>
        <a:bodyPr/>
        <a:lstStyle/>
        <a:p>
          <a:pPr rtl="0"/>
          <a:r>
            <a:rPr lang="en-US" b="1" dirty="0" smtClean="0"/>
            <a:t>Data retrieved</a:t>
          </a:r>
          <a:endParaRPr lang="en-US" dirty="0"/>
        </a:p>
      </dgm:t>
    </dgm:pt>
    <dgm:pt modelId="{E093F100-6834-FC42-A3EE-6B0DE7429F16}" type="parTrans" cxnId="{AB9C2D6E-FA50-714B-9D53-10E09A87C3AD}">
      <dgm:prSet/>
      <dgm:spPr/>
      <dgm:t>
        <a:bodyPr/>
        <a:lstStyle/>
        <a:p>
          <a:endParaRPr lang="en-US"/>
        </a:p>
      </dgm:t>
    </dgm:pt>
    <dgm:pt modelId="{A5EF1236-FEA2-EF42-81C4-982AAB3ABE36}" type="sibTrans" cxnId="{AB9C2D6E-FA50-714B-9D53-10E09A87C3AD}">
      <dgm:prSet/>
      <dgm:spPr/>
      <dgm:t>
        <a:bodyPr/>
        <a:lstStyle/>
        <a:p>
          <a:endParaRPr lang="en-US"/>
        </a:p>
      </dgm:t>
    </dgm:pt>
    <dgm:pt modelId="{34C91E2B-8E90-3648-92BE-43528AE6B76A}">
      <dgm:prSet/>
      <dgm:spPr/>
      <dgm:t>
        <a:bodyPr/>
        <a:lstStyle/>
        <a:p>
          <a:pPr rtl="0"/>
          <a:r>
            <a:rPr lang="en-US" dirty="0" smtClean="0"/>
            <a:t>Synchronous: 	</a:t>
          </a:r>
          <a:r>
            <a:rPr lang="en-US" b="1" dirty="0" smtClean="0"/>
            <a:t>429 MB </a:t>
          </a:r>
          <a:endParaRPr lang="en-US" dirty="0"/>
        </a:p>
      </dgm:t>
    </dgm:pt>
    <dgm:pt modelId="{93EC9C30-7B82-3549-A2DD-E4053B5AB243}" type="parTrans" cxnId="{FD9941C0-2D6A-AA44-845B-CCF87E14F47F}">
      <dgm:prSet/>
      <dgm:spPr/>
      <dgm:t>
        <a:bodyPr/>
        <a:lstStyle/>
        <a:p>
          <a:endParaRPr lang="en-US"/>
        </a:p>
      </dgm:t>
    </dgm:pt>
    <dgm:pt modelId="{7FA9E4AF-363A-5140-8239-99DC02175F61}" type="sibTrans" cxnId="{FD9941C0-2D6A-AA44-845B-CCF87E14F47F}">
      <dgm:prSet/>
      <dgm:spPr/>
      <dgm:t>
        <a:bodyPr/>
        <a:lstStyle/>
        <a:p>
          <a:endParaRPr lang="en-US"/>
        </a:p>
      </dgm:t>
    </dgm:pt>
    <dgm:pt modelId="{BB5A90E1-461D-8644-B507-BF4597F11BD4}">
      <dgm:prSet/>
      <dgm:spPr/>
      <dgm:t>
        <a:bodyPr/>
        <a:lstStyle/>
        <a:p>
          <a:pPr rtl="0"/>
          <a:r>
            <a:rPr lang="en-US" dirty="0" smtClean="0"/>
            <a:t>Asynchronous: 	</a:t>
          </a:r>
          <a:r>
            <a:rPr lang="en-US" b="1" dirty="0" smtClean="0"/>
            <a:t>12.4 GB</a:t>
          </a:r>
          <a:endParaRPr lang="en-US" dirty="0"/>
        </a:p>
      </dgm:t>
    </dgm:pt>
    <dgm:pt modelId="{832FD10F-EF64-2942-9464-2A19B3526CEB}" type="parTrans" cxnId="{85C8ABE0-5BF9-3A43-AD8F-8A11ACFC8539}">
      <dgm:prSet/>
      <dgm:spPr/>
      <dgm:t>
        <a:bodyPr/>
        <a:lstStyle/>
        <a:p>
          <a:endParaRPr lang="en-US"/>
        </a:p>
      </dgm:t>
    </dgm:pt>
    <dgm:pt modelId="{EFB6C0A6-5F4A-8346-BB27-A76A73F9BB96}" type="sibTrans" cxnId="{85C8ABE0-5BF9-3A43-AD8F-8A11ACFC8539}">
      <dgm:prSet/>
      <dgm:spPr/>
      <dgm:t>
        <a:bodyPr/>
        <a:lstStyle/>
        <a:p>
          <a:endParaRPr lang="en-US"/>
        </a:p>
      </dgm:t>
    </dgm:pt>
    <dgm:pt modelId="{B54A3E93-46D4-7E46-AA3A-859B5D26C4F7}">
      <dgm:prSet/>
      <dgm:spPr/>
      <dgm:t>
        <a:bodyPr/>
        <a:lstStyle/>
        <a:p>
          <a:pPr rtl="0"/>
          <a:r>
            <a:rPr lang="en-US" b="1" dirty="0" smtClean="0"/>
            <a:t>Active Users: 	1153 </a:t>
          </a:r>
          <a:r>
            <a:rPr lang="en-US" dirty="0" smtClean="0"/>
            <a:t>(by IP)</a:t>
          </a:r>
          <a:endParaRPr lang="en-US" dirty="0"/>
        </a:p>
      </dgm:t>
    </dgm:pt>
    <dgm:pt modelId="{B47E90B5-5FBD-EE49-80DE-5BA376AEA512}" type="parTrans" cxnId="{20ED4D9A-D553-C24A-9C90-27DBDDD31D14}">
      <dgm:prSet/>
      <dgm:spPr/>
      <dgm:t>
        <a:bodyPr/>
        <a:lstStyle/>
        <a:p>
          <a:endParaRPr lang="en-US"/>
        </a:p>
      </dgm:t>
    </dgm:pt>
    <dgm:pt modelId="{CABA007A-50E1-C847-8D7C-B3523F64EA68}" type="sibTrans" cxnId="{20ED4D9A-D553-C24A-9C90-27DBDDD31D14}">
      <dgm:prSet/>
      <dgm:spPr/>
      <dgm:t>
        <a:bodyPr/>
        <a:lstStyle/>
        <a:p>
          <a:endParaRPr lang="en-US"/>
        </a:p>
      </dgm:t>
    </dgm:pt>
    <dgm:pt modelId="{8D77B5DE-E64C-9842-853C-7F4D15225F30}">
      <dgm:prSet/>
      <dgm:spPr/>
      <dgm:t>
        <a:bodyPr/>
        <a:lstStyle/>
        <a:p>
          <a:pPr rtl="0"/>
          <a:r>
            <a:rPr lang="en-US" b="1" i="1" smtClean="0"/>
            <a:t>File download </a:t>
          </a:r>
          <a:endParaRPr lang="en-US"/>
        </a:p>
      </dgm:t>
    </dgm:pt>
    <dgm:pt modelId="{E8842A6C-E7E6-8B4A-A352-AE3E7C44BAD4}" type="parTrans" cxnId="{A1FA5181-A2A7-9144-99C0-8FCC5E2A88D7}">
      <dgm:prSet/>
      <dgm:spPr/>
      <dgm:t>
        <a:bodyPr/>
        <a:lstStyle/>
        <a:p>
          <a:endParaRPr lang="en-US"/>
        </a:p>
      </dgm:t>
    </dgm:pt>
    <dgm:pt modelId="{E4DD4291-7864-4643-8334-7BD91CA1E60B}" type="sibTrans" cxnId="{A1FA5181-A2A7-9144-99C0-8FCC5E2A88D7}">
      <dgm:prSet/>
      <dgm:spPr/>
      <dgm:t>
        <a:bodyPr/>
        <a:lstStyle/>
        <a:p>
          <a:endParaRPr lang="en-US"/>
        </a:p>
      </dgm:t>
    </dgm:pt>
    <dgm:pt modelId="{9093467F-0487-9644-8209-B292BA34CDEA}">
      <dgm:prSet/>
      <dgm:spPr/>
      <dgm:t>
        <a:bodyPr/>
        <a:lstStyle/>
        <a:p>
          <a:pPr rtl="0"/>
          <a:r>
            <a:rPr lang="en-US" dirty="0" smtClean="0"/>
            <a:t>Total volume downloaded: </a:t>
          </a:r>
          <a:r>
            <a:rPr lang="en-US" b="1" dirty="0" smtClean="0"/>
            <a:t>73 TB</a:t>
          </a:r>
          <a:endParaRPr lang="en-US" dirty="0"/>
        </a:p>
      </dgm:t>
    </dgm:pt>
    <dgm:pt modelId="{0E6BFE68-B033-8C4A-8630-691BF9AD73A5}" type="parTrans" cxnId="{6C101198-EEAA-8D48-927F-C103991E6E2B}">
      <dgm:prSet/>
      <dgm:spPr/>
      <dgm:t>
        <a:bodyPr/>
        <a:lstStyle/>
        <a:p>
          <a:endParaRPr lang="en-US"/>
        </a:p>
      </dgm:t>
    </dgm:pt>
    <dgm:pt modelId="{EB8C3DFD-5EBC-F34C-8A36-0BCEAABA36EE}" type="sibTrans" cxnId="{6C101198-EEAA-8D48-927F-C103991E6E2B}">
      <dgm:prSet/>
      <dgm:spPr/>
      <dgm:t>
        <a:bodyPr/>
        <a:lstStyle/>
        <a:p>
          <a:endParaRPr lang="en-US"/>
        </a:p>
      </dgm:t>
    </dgm:pt>
    <dgm:pt modelId="{7D8FD756-404A-7645-A3D3-79A87C870576}">
      <dgm:prSet/>
      <dgm:spPr/>
      <dgm:t>
        <a:bodyPr/>
        <a:lstStyle/>
        <a:p>
          <a:pPr rtl="0"/>
          <a:r>
            <a:rPr lang="en-US" dirty="0" smtClean="0"/>
            <a:t># download requests:  </a:t>
          </a:r>
          <a:r>
            <a:rPr lang="en-US" b="1" dirty="0" smtClean="0"/>
            <a:t>9 millions</a:t>
          </a:r>
          <a:br>
            <a:rPr lang="en-US" b="1" dirty="0" smtClean="0"/>
          </a:br>
          <a:endParaRPr lang="en-US" dirty="0"/>
        </a:p>
      </dgm:t>
    </dgm:pt>
    <dgm:pt modelId="{D79A28A7-DA33-7149-812C-7F39DE24A914}" type="parTrans" cxnId="{47EF7BD8-7077-424E-BE69-3DC9FADC21B6}">
      <dgm:prSet/>
      <dgm:spPr/>
      <dgm:t>
        <a:bodyPr/>
        <a:lstStyle/>
        <a:p>
          <a:endParaRPr lang="en-US"/>
        </a:p>
      </dgm:t>
    </dgm:pt>
    <dgm:pt modelId="{99CBED86-40D1-D04D-B773-7AE87A47DFBD}" type="sibTrans" cxnId="{47EF7BD8-7077-424E-BE69-3DC9FADC21B6}">
      <dgm:prSet/>
      <dgm:spPr/>
      <dgm:t>
        <a:bodyPr/>
        <a:lstStyle/>
        <a:p>
          <a:endParaRPr lang="en-US"/>
        </a:p>
      </dgm:t>
    </dgm:pt>
    <dgm:pt modelId="{83FDE453-CEE0-DD48-8A76-659F929A3AC2}">
      <dgm:prSet/>
      <dgm:spPr/>
      <dgm:t>
        <a:bodyPr/>
        <a:lstStyle/>
        <a:p>
          <a:pPr rtl="0"/>
          <a:r>
            <a:rPr lang="en-US" dirty="0" smtClean="0"/>
            <a:t>Asynchronous:	</a:t>
          </a:r>
          <a:r>
            <a:rPr lang="en-US" b="1" dirty="0" smtClean="0"/>
            <a:t>95.090 </a:t>
          </a:r>
          <a:endParaRPr lang="en-US" dirty="0"/>
        </a:p>
      </dgm:t>
    </dgm:pt>
    <dgm:pt modelId="{8FC4F25F-1542-284F-8CF8-A26F011BEFFD}" type="parTrans" cxnId="{7DF5EB3D-AF37-404D-94D6-2CE29D5C9F9C}">
      <dgm:prSet/>
      <dgm:spPr/>
      <dgm:t>
        <a:bodyPr/>
        <a:lstStyle/>
        <a:p>
          <a:endParaRPr lang="en-US"/>
        </a:p>
      </dgm:t>
    </dgm:pt>
    <dgm:pt modelId="{5F2B8444-75B4-5448-8ABB-49F233AA5ABC}" type="sibTrans" cxnId="{7DF5EB3D-AF37-404D-94D6-2CE29D5C9F9C}">
      <dgm:prSet/>
      <dgm:spPr/>
      <dgm:t>
        <a:bodyPr/>
        <a:lstStyle/>
        <a:p>
          <a:endParaRPr lang="en-US"/>
        </a:p>
      </dgm:t>
    </dgm:pt>
    <dgm:pt modelId="{48A49F63-0BD6-8B48-948E-D9A28E7E1F96}">
      <dgm:prSet/>
      <dgm:spPr/>
      <dgm:t>
        <a:bodyPr/>
        <a:lstStyle/>
        <a:p>
          <a:pPr rtl="0"/>
          <a:r>
            <a:rPr lang="en-US" dirty="0" smtClean="0"/>
            <a:t>Synchronous:	</a:t>
          </a:r>
          <a:r>
            <a:rPr lang="en-US" b="1" dirty="0" smtClean="0"/>
            <a:t>174.807</a:t>
          </a:r>
          <a:endParaRPr lang="en-US" dirty="0"/>
        </a:p>
      </dgm:t>
    </dgm:pt>
    <dgm:pt modelId="{6F79ED16-5699-C047-813A-85826808E062}" type="parTrans" cxnId="{A25100A1-448B-814F-9711-6FB48A17E435}">
      <dgm:prSet/>
      <dgm:spPr/>
      <dgm:t>
        <a:bodyPr/>
        <a:lstStyle/>
        <a:p>
          <a:endParaRPr lang="en-US"/>
        </a:p>
      </dgm:t>
    </dgm:pt>
    <dgm:pt modelId="{3DCF0634-0402-8049-8663-249BCCED8D76}" type="sibTrans" cxnId="{A25100A1-448B-814F-9711-6FB48A17E435}">
      <dgm:prSet/>
      <dgm:spPr/>
      <dgm:t>
        <a:bodyPr/>
        <a:lstStyle/>
        <a:p>
          <a:endParaRPr lang="en-US"/>
        </a:p>
      </dgm:t>
    </dgm:pt>
    <dgm:pt modelId="{EBB31804-C51D-AC47-A30F-DB84DE29D4AD}">
      <dgm:prSet/>
      <dgm:spPr/>
      <dgm:t>
        <a:bodyPr/>
        <a:lstStyle/>
        <a:p>
          <a:pPr rtl="0"/>
          <a:endParaRPr lang="en-US" dirty="0"/>
        </a:p>
      </dgm:t>
    </dgm:pt>
    <dgm:pt modelId="{04E39370-7B27-2E45-ABA1-688B94DF96E7}" type="parTrans" cxnId="{CFF404E8-56FE-1A41-8EE0-CCAFFF1ECFA6}">
      <dgm:prSet/>
      <dgm:spPr/>
      <dgm:t>
        <a:bodyPr/>
        <a:lstStyle/>
        <a:p>
          <a:endParaRPr lang="en-US"/>
        </a:p>
      </dgm:t>
    </dgm:pt>
    <dgm:pt modelId="{FE8BB428-253F-EF4D-8297-E09311BA7577}" type="sibTrans" cxnId="{CFF404E8-56FE-1A41-8EE0-CCAFFF1ECFA6}">
      <dgm:prSet/>
      <dgm:spPr/>
      <dgm:t>
        <a:bodyPr/>
        <a:lstStyle/>
        <a:p>
          <a:endParaRPr lang="en-US"/>
        </a:p>
      </dgm:t>
    </dgm:pt>
    <dgm:pt modelId="{980E2BE6-E5B0-9746-A5CF-C92BB08E69CF}">
      <dgm:prSet/>
      <dgm:spPr/>
      <dgm:t>
        <a:bodyPr/>
        <a:lstStyle/>
        <a:p>
          <a:pPr rtl="0"/>
          <a:endParaRPr lang="en-US" dirty="0"/>
        </a:p>
      </dgm:t>
    </dgm:pt>
    <dgm:pt modelId="{47ECD76B-C413-B24E-A64F-B87F896A49D6}" type="parTrans" cxnId="{CE00A6F2-74E5-2A4C-B2FF-39FD94708D55}">
      <dgm:prSet/>
      <dgm:spPr/>
      <dgm:t>
        <a:bodyPr/>
        <a:lstStyle/>
        <a:p>
          <a:endParaRPr lang="en-US"/>
        </a:p>
      </dgm:t>
    </dgm:pt>
    <dgm:pt modelId="{8F9AF134-CBD5-FC44-8C0C-F93581FBD6E2}" type="sibTrans" cxnId="{CE00A6F2-74E5-2A4C-B2FF-39FD94708D55}">
      <dgm:prSet/>
      <dgm:spPr/>
      <dgm:t>
        <a:bodyPr/>
        <a:lstStyle/>
        <a:p>
          <a:endParaRPr lang="en-US"/>
        </a:p>
      </dgm:t>
    </dgm:pt>
    <dgm:pt modelId="{0FE8DE11-38C4-1B42-A85A-6F8AF147A01A}" type="pres">
      <dgm:prSet presAssocID="{435190AD-54A2-5A49-94B5-88997F948C0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DE5C030-6882-A946-840C-0613B3ED2037}" type="pres">
      <dgm:prSet presAssocID="{C8C3C88B-45B4-5547-9F0F-D8D35ECDBB16}" presName="parentLin" presStyleCnt="0"/>
      <dgm:spPr/>
    </dgm:pt>
    <dgm:pt modelId="{0071892F-73F3-B34F-82CE-03B8C53732E5}" type="pres">
      <dgm:prSet presAssocID="{C8C3C88B-45B4-5547-9F0F-D8D35ECDBB16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867FC6B7-1DE3-0644-9486-7B98A1F1A395}" type="pres">
      <dgm:prSet presAssocID="{C8C3C88B-45B4-5547-9F0F-D8D35ECDBB16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6509E0-7D87-6D4D-A924-6E36E5122B95}" type="pres">
      <dgm:prSet presAssocID="{C8C3C88B-45B4-5547-9F0F-D8D35ECDBB16}" presName="negativeSpace" presStyleCnt="0"/>
      <dgm:spPr/>
    </dgm:pt>
    <dgm:pt modelId="{470FAA74-851B-0447-A932-10DE08ADD12E}" type="pres">
      <dgm:prSet presAssocID="{C8C3C88B-45B4-5547-9F0F-D8D35ECDBB16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D6CC84-0B84-2B4F-9236-59531F0D2042}" type="pres">
      <dgm:prSet presAssocID="{855FBFDE-D02B-7047-B18B-5BA2EE5593F3}" presName="spaceBetweenRectangles" presStyleCnt="0"/>
      <dgm:spPr/>
    </dgm:pt>
    <dgm:pt modelId="{20F56186-3A37-8C4C-BE02-8ECE1DD435E1}" type="pres">
      <dgm:prSet presAssocID="{8D77B5DE-E64C-9842-853C-7F4D15225F30}" presName="parentLin" presStyleCnt="0"/>
      <dgm:spPr/>
    </dgm:pt>
    <dgm:pt modelId="{583102B7-0A80-A242-8051-D3C29D3C9682}" type="pres">
      <dgm:prSet presAssocID="{8D77B5DE-E64C-9842-853C-7F4D15225F30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7FCD598D-64D7-4F42-B611-1AE6A2C0C38D}" type="pres">
      <dgm:prSet presAssocID="{8D77B5DE-E64C-9842-853C-7F4D15225F30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663FED-E40B-254C-B320-EF2A1025540B}" type="pres">
      <dgm:prSet presAssocID="{8D77B5DE-E64C-9842-853C-7F4D15225F30}" presName="negativeSpace" presStyleCnt="0"/>
      <dgm:spPr/>
    </dgm:pt>
    <dgm:pt modelId="{7A8FCC77-0B4D-1E4C-B394-853CEE48C7CA}" type="pres">
      <dgm:prSet presAssocID="{8D77B5DE-E64C-9842-853C-7F4D15225F30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DF5EB3D-AF37-404D-94D6-2CE29D5C9F9C}" srcId="{2BEEC852-F71C-7B4F-A40B-A3035C912126}" destId="{83FDE453-CEE0-DD48-8A76-659F929A3AC2}" srcOrd="1" destOrd="0" parTransId="{8FC4F25F-1542-284F-8CF8-A26F011BEFFD}" sibTransId="{5F2B8444-75B4-5448-8ABB-49F233AA5ABC}"/>
    <dgm:cxn modelId="{20ED4D9A-D553-C24A-9C90-27DBDDD31D14}" srcId="{C8C3C88B-45B4-5547-9F0F-D8D35ECDBB16}" destId="{B54A3E93-46D4-7E46-AA3A-859B5D26C4F7}" srcOrd="2" destOrd="0" parTransId="{B47E90B5-5FBD-EE49-80DE-5BA376AEA512}" sibTransId="{CABA007A-50E1-C847-8D7C-B3523F64EA68}"/>
    <dgm:cxn modelId="{85C8ABE0-5BF9-3A43-AD8F-8A11ACFC8539}" srcId="{73CCBE59-7304-444E-8EF3-E10BB65E5BF3}" destId="{BB5A90E1-461D-8644-B507-BF4597F11BD4}" srcOrd="1" destOrd="0" parTransId="{832FD10F-EF64-2942-9464-2A19B3526CEB}" sibTransId="{EFB6C0A6-5F4A-8346-BB27-A76A73F9BB96}"/>
    <dgm:cxn modelId="{A25100A1-448B-814F-9711-6FB48A17E435}" srcId="{2BEEC852-F71C-7B4F-A40B-A3035C912126}" destId="{48A49F63-0BD6-8B48-948E-D9A28E7E1F96}" srcOrd="0" destOrd="0" parTransId="{6F79ED16-5699-C047-813A-85826808E062}" sibTransId="{3DCF0634-0402-8049-8663-249BCCED8D76}"/>
    <dgm:cxn modelId="{93E1EE46-54E5-B74A-9702-E4DFD91138AD}" type="presOf" srcId="{9093467F-0487-9644-8209-B292BA34CDEA}" destId="{7A8FCC77-0B4D-1E4C-B394-853CEE48C7CA}" srcOrd="0" destOrd="0" presId="urn:microsoft.com/office/officeart/2005/8/layout/list1"/>
    <dgm:cxn modelId="{6C101198-EEAA-8D48-927F-C103991E6E2B}" srcId="{8D77B5DE-E64C-9842-853C-7F4D15225F30}" destId="{9093467F-0487-9644-8209-B292BA34CDEA}" srcOrd="0" destOrd="0" parTransId="{0E6BFE68-B033-8C4A-8630-691BF9AD73A5}" sibTransId="{EB8C3DFD-5EBC-F34C-8A36-0BCEAABA36EE}"/>
    <dgm:cxn modelId="{7237BB29-8230-C84F-BB6E-BEE5E83CE57A}" srcId="{C8C3C88B-45B4-5547-9F0F-D8D35ECDBB16}" destId="{2BEEC852-F71C-7B4F-A40B-A3035C912126}" srcOrd="0" destOrd="0" parTransId="{28E0633A-8FF5-DD42-A680-A9DBB316D0D8}" sibTransId="{CC7C2551-D390-DF49-B5DD-D274E3D88600}"/>
    <dgm:cxn modelId="{AB9C2D6E-FA50-714B-9D53-10E09A87C3AD}" srcId="{C8C3C88B-45B4-5547-9F0F-D8D35ECDBB16}" destId="{73CCBE59-7304-444E-8EF3-E10BB65E5BF3}" srcOrd="1" destOrd="0" parTransId="{E093F100-6834-FC42-A3EE-6B0DE7429F16}" sibTransId="{A5EF1236-FEA2-EF42-81C4-982AAB3ABE36}"/>
    <dgm:cxn modelId="{5C310B0F-1B4D-904C-88B1-C87798A12576}" type="presOf" srcId="{435190AD-54A2-5A49-94B5-88997F948C0A}" destId="{0FE8DE11-38C4-1B42-A85A-6F8AF147A01A}" srcOrd="0" destOrd="0" presId="urn:microsoft.com/office/officeart/2005/8/layout/list1"/>
    <dgm:cxn modelId="{47EF7BD8-7077-424E-BE69-3DC9FADC21B6}" srcId="{8D77B5DE-E64C-9842-853C-7F4D15225F30}" destId="{7D8FD756-404A-7645-A3D3-79A87C870576}" srcOrd="1" destOrd="0" parTransId="{D79A28A7-DA33-7149-812C-7F39DE24A914}" sibTransId="{99CBED86-40D1-D04D-B773-7AE87A47DFBD}"/>
    <dgm:cxn modelId="{FF9F3742-E813-534E-8946-A4E2B07116A2}" type="presOf" srcId="{73CCBE59-7304-444E-8EF3-E10BB65E5BF3}" destId="{470FAA74-851B-0447-A932-10DE08ADD12E}" srcOrd="0" destOrd="4" presId="urn:microsoft.com/office/officeart/2005/8/layout/list1"/>
    <dgm:cxn modelId="{88DFCF99-73DA-7543-800D-3B67348DE4D4}" type="presOf" srcId="{8D77B5DE-E64C-9842-853C-7F4D15225F30}" destId="{583102B7-0A80-A242-8051-D3C29D3C9682}" srcOrd="0" destOrd="0" presId="urn:microsoft.com/office/officeart/2005/8/layout/list1"/>
    <dgm:cxn modelId="{CFF404E8-56FE-1A41-8EE0-CCAFFF1ECFA6}" srcId="{2BEEC852-F71C-7B4F-A40B-A3035C912126}" destId="{EBB31804-C51D-AC47-A30F-DB84DE29D4AD}" srcOrd="2" destOrd="0" parTransId="{04E39370-7B27-2E45-ABA1-688B94DF96E7}" sibTransId="{FE8BB428-253F-EF4D-8297-E09311BA7577}"/>
    <dgm:cxn modelId="{722ECA1F-8BFB-7441-BE84-BFC4AB467150}" type="presOf" srcId="{8D77B5DE-E64C-9842-853C-7F4D15225F30}" destId="{7FCD598D-64D7-4F42-B611-1AE6A2C0C38D}" srcOrd="1" destOrd="0" presId="urn:microsoft.com/office/officeart/2005/8/layout/list1"/>
    <dgm:cxn modelId="{E128E68C-64C8-B74A-A12D-83610F794000}" srcId="{435190AD-54A2-5A49-94B5-88997F948C0A}" destId="{C8C3C88B-45B4-5547-9F0F-D8D35ECDBB16}" srcOrd="0" destOrd="0" parTransId="{9080E371-BF18-AB4F-A6F9-74011D668548}" sibTransId="{855FBFDE-D02B-7047-B18B-5BA2EE5593F3}"/>
    <dgm:cxn modelId="{AD2A906B-D9C3-A84A-81C1-1E0ECFABEA56}" type="presOf" srcId="{34C91E2B-8E90-3648-92BE-43528AE6B76A}" destId="{470FAA74-851B-0447-A932-10DE08ADD12E}" srcOrd="0" destOrd="5" presId="urn:microsoft.com/office/officeart/2005/8/layout/list1"/>
    <dgm:cxn modelId="{A1FA5181-A2A7-9144-99C0-8FCC5E2A88D7}" srcId="{435190AD-54A2-5A49-94B5-88997F948C0A}" destId="{8D77B5DE-E64C-9842-853C-7F4D15225F30}" srcOrd="1" destOrd="0" parTransId="{E8842A6C-E7E6-8B4A-A352-AE3E7C44BAD4}" sibTransId="{E4DD4291-7864-4643-8334-7BD91CA1E60B}"/>
    <dgm:cxn modelId="{CE00A6F2-74E5-2A4C-B2FF-39FD94708D55}" srcId="{73CCBE59-7304-444E-8EF3-E10BB65E5BF3}" destId="{980E2BE6-E5B0-9746-A5CF-C92BB08E69CF}" srcOrd="2" destOrd="0" parTransId="{47ECD76B-C413-B24E-A64F-B87F896A49D6}" sibTransId="{8F9AF134-CBD5-FC44-8C0C-F93581FBD6E2}"/>
    <dgm:cxn modelId="{FD9941C0-2D6A-AA44-845B-CCF87E14F47F}" srcId="{73CCBE59-7304-444E-8EF3-E10BB65E5BF3}" destId="{34C91E2B-8E90-3648-92BE-43528AE6B76A}" srcOrd="0" destOrd="0" parTransId="{93EC9C30-7B82-3549-A2DD-E4053B5AB243}" sibTransId="{7FA9E4AF-363A-5140-8239-99DC02175F61}"/>
    <dgm:cxn modelId="{B8B81676-9124-2945-9E5E-A2A65C3F1EF6}" type="presOf" srcId="{2BEEC852-F71C-7B4F-A40B-A3035C912126}" destId="{470FAA74-851B-0447-A932-10DE08ADD12E}" srcOrd="0" destOrd="0" presId="urn:microsoft.com/office/officeart/2005/8/layout/list1"/>
    <dgm:cxn modelId="{CFC55C2F-2D48-3B4A-9C6C-3D72360D1FB0}" type="presOf" srcId="{C8C3C88B-45B4-5547-9F0F-D8D35ECDBB16}" destId="{0071892F-73F3-B34F-82CE-03B8C53732E5}" srcOrd="0" destOrd="0" presId="urn:microsoft.com/office/officeart/2005/8/layout/list1"/>
    <dgm:cxn modelId="{15D07FB0-454E-2948-AAD8-EBE12E9C61E1}" type="presOf" srcId="{EBB31804-C51D-AC47-A30F-DB84DE29D4AD}" destId="{470FAA74-851B-0447-A932-10DE08ADD12E}" srcOrd="0" destOrd="3" presId="urn:microsoft.com/office/officeart/2005/8/layout/list1"/>
    <dgm:cxn modelId="{CE4E1EE0-F9D1-7F4F-BBCD-FAE3E6BF4503}" type="presOf" srcId="{980E2BE6-E5B0-9746-A5CF-C92BB08E69CF}" destId="{470FAA74-851B-0447-A932-10DE08ADD12E}" srcOrd="0" destOrd="7" presId="urn:microsoft.com/office/officeart/2005/8/layout/list1"/>
    <dgm:cxn modelId="{F71B2657-A465-824F-82CB-E2DA78FC2996}" type="presOf" srcId="{C8C3C88B-45B4-5547-9F0F-D8D35ECDBB16}" destId="{867FC6B7-1DE3-0644-9486-7B98A1F1A395}" srcOrd="1" destOrd="0" presId="urn:microsoft.com/office/officeart/2005/8/layout/list1"/>
    <dgm:cxn modelId="{BB530B11-D9B2-FA40-81E5-57F4F1C968D7}" type="presOf" srcId="{83FDE453-CEE0-DD48-8A76-659F929A3AC2}" destId="{470FAA74-851B-0447-A932-10DE08ADD12E}" srcOrd="0" destOrd="2" presId="urn:microsoft.com/office/officeart/2005/8/layout/list1"/>
    <dgm:cxn modelId="{5DFF53E3-4F3D-3A4D-9271-8321F77FA6E8}" type="presOf" srcId="{48A49F63-0BD6-8B48-948E-D9A28E7E1F96}" destId="{470FAA74-851B-0447-A932-10DE08ADD12E}" srcOrd="0" destOrd="1" presId="urn:microsoft.com/office/officeart/2005/8/layout/list1"/>
    <dgm:cxn modelId="{04053CA8-E35B-4749-94DB-5CF71346EE87}" type="presOf" srcId="{B54A3E93-46D4-7E46-AA3A-859B5D26C4F7}" destId="{470FAA74-851B-0447-A932-10DE08ADD12E}" srcOrd="0" destOrd="8" presId="urn:microsoft.com/office/officeart/2005/8/layout/list1"/>
    <dgm:cxn modelId="{0E312F86-EBF3-3C4C-81BE-601DA977E8FD}" type="presOf" srcId="{7D8FD756-404A-7645-A3D3-79A87C870576}" destId="{7A8FCC77-0B4D-1E4C-B394-853CEE48C7CA}" srcOrd="0" destOrd="1" presId="urn:microsoft.com/office/officeart/2005/8/layout/list1"/>
    <dgm:cxn modelId="{AB85138B-0FB8-F644-B7A0-CE636F2D13A9}" type="presOf" srcId="{BB5A90E1-461D-8644-B507-BF4597F11BD4}" destId="{470FAA74-851B-0447-A932-10DE08ADD12E}" srcOrd="0" destOrd="6" presId="urn:microsoft.com/office/officeart/2005/8/layout/list1"/>
    <dgm:cxn modelId="{AFCC2D97-E581-7D45-80F4-C07379D9B72E}" type="presParOf" srcId="{0FE8DE11-38C4-1B42-A85A-6F8AF147A01A}" destId="{9DE5C030-6882-A946-840C-0613B3ED2037}" srcOrd="0" destOrd="0" presId="urn:microsoft.com/office/officeart/2005/8/layout/list1"/>
    <dgm:cxn modelId="{DA7BBC58-2C84-AA41-8F08-6A716FA64131}" type="presParOf" srcId="{9DE5C030-6882-A946-840C-0613B3ED2037}" destId="{0071892F-73F3-B34F-82CE-03B8C53732E5}" srcOrd="0" destOrd="0" presId="urn:microsoft.com/office/officeart/2005/8/layout/list1"/>
    <dgm:cxn modelId="{F83B00E9-008C-6E48-99EF-3486A529932F}" type="presParOf" srcId="{9DE5C030-6882-A946-840C-0613B3ED2037}" destId="{867FC6B7-1DE3-0644-9486-7B98A1F1A395}" srcOrd="1" destOrd="0" presId="urn:microsoft.com/office/officeart/2005/8/layout/list1"/>
    <dgm:cxn modelId="{00462F4A-BBE7-3540-8617-2DCEF3BF7D83}" type="presParOf" srcId="{0FE8DE11-38C4-1B42-A85A-6F8AF147A01A}" destId="{3B6509E0-7D87-6D4D-A924-6E36E5122B95}" srcOrd="1" destOrd="0" presId="urn:microsoft.com/office/officeart/2005/8/layout/list1"/>
    <dgm:cxn modelId="{DC8395A7-F4B0-8B4D-8F83-8D02E271E266}" type="presParOf" srcId="{0FE8DE11-38C4-1B42-A85A-6F8AF147A01A}" destId="{470FAA74-851B-0447-A932-10DE08ADD12E}" srcOrd="2" destOrd="0" presId="urn:microsoft.com/office/officeart/2005/8/layout/list1"/>
    <dgm:cxn modelId="{6DC41C68-9A57-2A45-9F6D-D3D54A32F0B3}" type="presParOf" srcId="{0FE8DE11-38C4-1B42-A85A-6F8AF147A01A}" destId="{74D6CC84-0B84-2B4F-9236-59531F0D2042}" srcOrd="3" destOrd="0" presId="urn:microsoft.com/office/officeart/2005/8/layout/list1"/>
    <dgm:cxn modelId="{634E38EC-4B6A-EE4F-AFD8-99FD2C8FC004}" type="presParOf" srcId="{0FE8DE11-38C4-1B42-A85A-6F8AF147A01A}" destId="{20F56186-3A37-8C4C-BE02-8ECE1DD435E1}" srcOrd="4" destOrd="0" presId="urn:microsoft.com/office/officeart/2005/8/layout/list1"/>
    <dgm:cxn modelId="{ED056946-1E7A-9B4D-B4CC-7672B06FC2F0}" type="presParOf" srcId="{20F56186-3A37-8C4C-BE02-8ECE1DD435E1}" destId="{583102B7-0A80-A242-8051-D3C29D3C9682}" srcOrd="0" destOrd="0" presId="urn:microsoft.com/office/officeart/2005/8/layout/list1"/>
    <dgm:cxn modelId="{45144DA0-1CF0-2D4E-BF80-F3021148B185}" type="presParOf" srcId="{20F56186-3A37-8C4C-BE02-8ECE1DD435E1}" destId="{7FCD598D-64D7-4F42-B611-1AE6A2C0C38D}" srcOrd="1" destOrd="0" presId="urn:microsoft.com/office/officeart/2005/8/layout/list1"/>
    <dgm:cxn modelId="{650FD9BE-78B1-2842-8FD9-9E0D11DA8FC1}" type="presParOf" srcId="{0FE8DE11-38C4-1B42-A85A-6F8AF147A01A}" destId="{7B663FED-E40B-254C-B320-EF2A1025540B}" srcOrd="5" destOrd="0" presId="urn:microsoft.com/office/officeart/2005/8/layout/list1"/>
    <dgm:cxn modelId="{19636D6E-96DB-604F-9007-AE8BC51DF796}" type="presParOf" srcId="{0FE8DE11-38C4-1B42-A85A-6F8AF147A01A}" destId="{7A8FCC77-0B4D-1E4C-B394-853CEE48C7C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421250-7ADE-4802-9016-88F844FBE780}">
      <dsp:nvSpPr>
        <dsp:cNvPr id="0" name=""/>
        <dsp:cNvSpPr/>
      </dsp:nvSpPr>
      <dsp:spPr>
        <a:xfrm>
          <a:off x="0" y="284736"/>
          <a:ext cx="7750019" cy="1719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1488" tIns="291592" rIns="60148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err="1" smtClean="0"/>
            <a:t>Hipparcos</a:t>
          </a:r>
          <a:r>
            <a:rPr lang="en-GB" sz="1400" kern="1200" dirty="0" smtClean="0"/>
            <a:t> &amp; </a:t>
          </a:r>
          <a:r>
            <a:rPr lang="en-GB" sz="1400" kern="1200" dirty="0" err="1" smtClean="0"/>
            <a:t>Hipparcos</a:t>
          </a:r>
          <a:r>
            <a:rPr lang="en-GB" sz="1400" kern="1200" dirty="0" smtClean="0"/>
            <a:t> new red.		1.2x10</a:t>
          </a:r>
          <a:r>
            <a:rPr lang="en-GB" sz="1400" kern="1200" baseline="30000" dirty="0" smtClean="0"/>
            <a:t>6  	</a:t>
          </a:r>
          <a:r>
            <a:rPr lang="en-GB" sz="1400" kern="1200" dirty="0" smtClean="0"/>
            <a:t>rows</a:t>
          </a:r>
          <a:endParaRPr lang="en-GB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IGSL (Initial Gaia Source List)		1.2x10</a:t>
          </a:r>
          <a:r>
            <a:rPr lang="en-GB" sz="1400" kern="1200" baseline="30000" dirty="0" smtClean="0"/>
            <a:t>9  	</a:t>
          </a:r>
          <a:r>
            <a:rPr lang="en-GB" sz="1400" kern="1200" dirty="0" smtClean="0"/>
            <a:t>rows</a:t>
          </a:r>
          <a:endParaRPr lang="en-GB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2MASS					4.7x10</a:t>
          </a:r>
          <a:r>
            <a:rPr lang="en-GB" sz="1400" kern="1200" baseline="30000" dirty="0" smtClean="0"/>
            <a:t>8	</a:t>
          </a:r>
          <a:r>
            <a:rPr lang="en-GB" sz="1400" kern="1200" dirty="0" smtClean="0"/>
            <a:t>rows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Tycho2					2.5x10</a:t>
          </a:r>
          <a:r>
            <a:rPr lang="en-GB" sz="1400" kern="1200" baseline="30000" dirty="0" smtClean="0"/>
            <a:t>6  	</a:t>
          </a:r>
          <a:r>
            <a:rPr lang="en-GB" sz="1400" kern="1200" dirty="0" smtClean="0"/>
            <a:t>rows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UCAC4					</a:t>
          </a:r>
          <a:r>
            <a:rPr lang="en-GB" sz="1400" b="0" i="0" kern="1200" dirty="0" smtClean="0"/>
            <a:t>1.1x</a:t>
          </a:r>
          <a:r>
            <a:rPr lang="en-GB" sz="1400" kern="1200" dirty="0" smtClean="0"/>
            <a:t>10</a:t>
          </a:r>
          <a:r>
            <a:rPr lang="en-GB" sz="1400" kern="1200" baseline="30000" dirty="0" smtClean="0"/>
            <a:t>8	</a:t>
          </a:r>
          <a:r>
            <a:rPr lang="en-GB" sz="1400" kern="1200" dirty="0" smtClean="0"/>
            <a:t>rows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Hubble Source Catalogue v1.0		2.9x10</a:t>
          </a:r>
          <a:r>
            <a:rPr lang="en-GB" sz="1400" kern="1200" baseline="30000" dirty="0" smtClean="0"/>
            <a:t>7  	</a:t>
          </a:r>
          <a:r>
            <a:rPr lang="en-GB" sz="1400" kern="1200" dirty="0" smtClean="0"/>
            <a:t>rows</a:t>
          </a:r>
        </a:p>
      </dsp:txBody>
      <dsp:txXfrm>
        <a:off x="0" y="284736"/>
        <a:ext cx="7750019" cy="1719900"/>
      </dsp:txXfrm>
    </dsp:sp>
    <dsp:sp modelId="{708E51B9-29E9-432C-9D7B-20395ADEEA9F}">
      <dsp:nvSpPr>
        <dsp:cNvPr id="0" name=""/>
        <dsp:cNvSpPr/>
      </dsp:nvSpPr>
      <dsp:spPr>
        <a:xfrm>
          <a:off x="387500" y="78096"/>
          <a:ext cx="5425013" cy="413280"/>
        </a:xfrm>
        <a:prstGeom prst="roundRect">
          <a:avLst/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5053" tIns="0" rIns="205053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/>
            <a:t>External Catalogues</a:t>
          </a:r>
          <a:endParaRPr lang="en-GB" sz="1400" b="1" kern="1200" dirty="0"/>
        </a:p>
      </dsp:txBody>
      <dsp:txXfrm>
        <a:off x="407675" y="98271"/>
        <a:ext cx="5384663" cy="372930"/>
      </dsp:txXfrm>
    </dsp:sp>
    <dsp:sp modelId="{29E26FBE-EA29-4F49-8496-5AED40DFAC7D}">
      <dsp:nvSpPr>
        <dsp:cNvPr id="0" name=""/>
        <dsp:cNvSpPr/>
      </dsp:nvSpPr>
      <dsp:spPr>
        <a:xfrm>
          <a:off x="0" y="2286876"/>
          <a:ext cx="7750019" cy="815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shade val="80000"/>
              <a:hueOff val="1651"/>
              <a:satOff val="348"/>
              <a:lumOff val="780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1488" tIns="291592" rIns="60148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Gaia DR1 catalogue			1.1x10</a:t>
          </a:r>
          <a:r>
            <a:rPr lang="en-GB" sz="1400" kern="1200" baseline="30000" dirty="0" smtClean="0"/>
            <a:t>9	</a:t>
          </a:r>
          <a:r>
            <a:rPr lang="en-GB" sz="1400" kern="1200" dirty="0" smtClean="0"/>
            <a:t>rows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TGAS 					2.0x10</a:t>
          </a:r>
          <a:r>
            <a:rPr lang="en-GB" sz="1400" kern="1200" baseline="30000" dirty="0" smtClean="0"/>
            <a:t>6  	</a:t>
          </a:r>
          <a:r>
            <a:rPr lang="en-GB" sz="1400" kern="1200" dirty="0" smtClean="0"/>
            <a:t>rows</a:t>
          </a:r>
          <a:endParaRPr lang="en-GB" sz="1400" kern="1200" dirty="0"/>
        </a:p>
      </dsp:txBody>
      <dsp:txXfrm>
        <a:off x="0" y="2286876"/>
        <a:ext cx="7750019" cy="815850"/>
      </dsp:txXfrm>
    </dsp:sp>
    <dsp:sp modelId="{EEB9ABE0-E3DC-6B4B-8BDA-F5A4BC407C69}">
      <dsp:nvSpPr>
        <dsp:cNvPr id="0" name=""/>
        <dsp:cNvSpPr/>
      </dsp:nvSpPr>
      <dsp:spPr>
        <a:xfrm>
          <a:off x="387500" y="2080236"/>
          <a:ext cx="5425013" cy="413280"/>
        </a:xfrm>
        <a:prstGeom prst="roundRect">
          <a:avLst/>
        </a:prstGeom>
        <a:gradFill rotWithShape="0">
          <a:gsLst>
            <a:gs pos="0">
              <a:schemeClr val="accent6">
                <a:shade val="80000"/>
                <a:hueOff val="1651"/>
                <a:satOff val="348"/>
                <a:lumOff val="7805"/>
                <a:alphaOff val="0"/>
                <a:tint val="50000"/>
                <a:satMod val="300000"/>
              </a:schemeClr>
            </a:gs>
            <a:gs pos="35000">
              <a:schemeClr val="accent6">
                <a:shade val="80000"/>
                <a:hueOff val="1651"/>
                <a:satOff val="348"/>
                <a:lumOff val="7805"/>
                <a:alphaOff val="0"/>
                <a:tint val="37000"/>
                <a:satMod val="300000"/>
              </a:schemeClr>
            </a:gs>
            <a:gs pos="100000">
              <a:schemeClr val="accent6">
                <a:shade val="80000"/>
                <a:hueOff val="1651"/>
                <a:satOff val="348"/>
                <a:lumOff val="780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5053" tIns="0" rIns="205053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/>
            <a:t>Gaia</a:t>
          </a:r>
          <a:endParaRPr lang="en-GB" sz="1400" b="1" kern="1200" dirty="0"/>
        </a:p>
      </dsp:txBody>
      <dsp:txXfrm>
        <a:off x="407675" y="2100411"/>
        <a:ext cx="5384663" cy="372930"/>
      </dsp:txXfrm>
    </dsp:sp>
    <dsp:sp modelId="{3FBEB5D0-3832-4EFD-87BC-0E50A0CA6A31}">
      <dsp:nvSpPr>
        <dsp:cNvPr id="0" name=""/>
        <dsp:cNvSpPr/>
      </dsp:nvSpPr>
      <dsp:spPr>
        <a:xfrm>
          <a:off x="0" y="3384966"/>
          <a:ext cx="7750019" cy="14552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shade val="80000"/>
              <a:hueOff val="3302"/>
              <a:satOff val="697"/>
              <a:lumOff val="1561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1488" tIns="291592" rIns="60148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err="1" smtClean="0"/>
            <a:t>Crossmatch</a:t>
          </a:r>
          <a:r>
            <a:rPr lang="en-GB" sz="1400" kern="1200" dirty="0" smtClean="0"/>
            <a:t> tables between </a:t>
          </a:r>
          <a:r>
            <a:rPr lang="en-GB" sz="1400" kern="1200" dirty="0" err="1" smtClean="0"/>
            <a:t>Hipparcos</a:t>
          </a:r>
          <a:r>
            <a:rPr lang="en-GB" sz="1400" kern="1200" dirty="0" smtClean="0"/>
            <a:t>, 2MASS, Tycho2</a:t>
          </a:r>
          <a:r>
            <a:rPr lang="is-IS" sz="1400" kern="1200" dirty="0" smtClean="0"/>
            <a:t>… and Gaia expressed as neighbourhood and best neighbour, e.g:</a:t>
          </a:r>
          <a:endParaRPr lang="en-GB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err="1" smtClean="0"/>
            <a:t>AllWise</a:t>
          </a:r>
          <a:r>
            <a:rPr lang="en-GB" sz="1400" kern="1200" dirty="0" smtClean="0"/>
            <a:t>-Gaia neighbourhood		3.1x10</a:t>
          </a:r>
          <a:r>
            <a:rPr lang="en-GB" sz="1400" kern="1200" baseline="30000" dirty="0" smtClean="0"/>
            <a:t>8 	</a:t>
          </a:r>
          <a:r>
            <a:rPr lang="en-GB" sz="1400" kern="1200" baseline="0" dirty="0" smtClean="0"/>
            <a:t>rows</a:t>
          </a:r>
          <a:r>
            <a:rPr lang="en-GB" sz="1400" kern="1200" dirty="0" smtClean="0"/>
            <a:t>	</a:t>
          </a:r>
          <a:endParaRPr lang="en-GB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1400" kern="1200" dirty="0"/>
        </a:p>
      </dsp:txBody>
      <dsp:txXfrm>
        <a:off x="0" y="3384966"/>
        <a:ext cx="7750019" cy="1455299"/>
      </dsp:txXfrm>
    </dsp:sp>
    <dsp:sp modelId="{C6584984-9657-4520-9A64-8370746182D8}">
      <dsp:nvSpPr>
        <dsp:cNvPr id="0" name=""/>
        <dsp:cNvSpPr/>
      </dsp:nvSpPr>
      <dsp:spPr>
        <a:xfrm>
          <a:off x="387500" y="3178326"/>
          <a:ext cx="5425013" cy="413280"/>
        </a:xfrm>
        <a:prstGeom prst="roundRect">
          <a:avLst/>
        </a:prstGeom>
        <a:gradFill rotWithShape="0">
          <a:gsLst>
            <a:gs pos="0">
              <a:schemeClr val="accent6">
                <a:shade val="80000"/>
                <a:hueOff val="3302"/>
                <a:satOff val="697"/>
                <a:lumOff val="15610"/>
                <a:alphaOff val="0"/>
                <a:tint val="50000"/>
                <a:satMod val="300000"/>
              </a:schemeClr>
            </a:gs>
            <a:gs pos="35000">
              <a:schemeClr val="accent6">
                <a:shade val="80000"/>
                <a:hueOff val="3302"/>
                <a:satOff val="697"/>
                <a:lumOff val="15610"/>
                <a:alphaOff val="0"/>
                <a:tint val="37000"/>
                <a:satMod val="300000"/>
              </a:schemeClr>
            </a:gs>
            <a:gs pos="100000">
              <a:schemeClr val="accent6">
                <a:shade val="80000"/>
                <a:hueOff val="3302"/>
                <a:satOff val="697"/>
                <a:lumOff val="1561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5053" tIns="0" rIns="205053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err="1" smtClean="0"/>
            <a:t>Crossmatches</a:t>
          </a:r>
          <a:endParaRPr lang="en-GB" sz="1400" b="1" kern="1200" dirty="0"/>
        </a:p>
      </dsp:txBody>
      <dsp:txXfrm>
        <a:off x="407675" y="3198501"/>
        <a:ext cx="5384663" cy="3729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A64D88-DA2D-0449-B434-90F840936CF1}">
      <dsp:nvSpPr>
        <dsp:cNvPr id="0" name=""/>
        <dsp:cNvSpPr/>
      </dsp:nvSpPr>
      <dsp:spPr>
        <a:xfrm>
          <a:off x="1721968" y="0"/>
          <a:ext cx="4990979" cy="4990979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8687E-1AB2-8842-97FA-D0D00FFD4685}">
      <dsp:nvSpPr>
        <dsp:cNvPr id="0" name=""/>
        <dsp:cNvSpPr/>
      </dsp:nvSpPr>
      <dsp:spPr>
        <a:xfrm>
          <a:off x="2046382" y="324413"/>
          <a:ext cx="1996391" cy="199639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 smtClean="0">
              <a:ea typeface="MS PGothic" pitchFamily="34" charset="-128"/>
            </a:rPr>
            <a:t>Private Data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Users should have their own data/catalogues close to the archive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Login must be supported</a:t>
          </a:r>
        </a:p>
      </dsp:txBody>
      <dsp:txXfrm>
        <a:off x="2143838" y="421869"/>
        <a:ext cx="1801479" cy="1801479"/>
      </dsp:txXfrm>
    </dsp:sp>
    <dsp:sp modelId="{C2F93680-E4F8-234F-9A75-1EB3DE26289F}">
      <dsp:nvSpPr>
        <dsp:cNvPr id="0" name=""/>
        <dsp:cNvSpPr/>
      </dsp:nvSpPr>
      <dsp:spPr>
        <a:xfrm>
          <a:off x="4392142" y="324413"/>
          <a:ext cx="1996391" cy="199639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 smtClean="0">
              <a:ea typeface="MS PGothic" pitchFamily="34" charset="-128"/>
            </a:rPr>
            <a:t>Gaia Data Model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>
              <a:ea typeface="MS PGothic" pitchFamily="34" charset="-128"/>
            </a:rPr>
            <a:t>Gaia </a:t>
          </a:r>
          <a:r>
            <a:rPr lang="it-IT" sz="1400" kern="1200" dirty="0" err="1" smtClean="0">
              <a:ea typeface="MS PGothic" pitchFamily="34" charset="-128"/>
            </a:rPr>
            <a:t>has</a:t>
          </a:r>
          <a:r>
            <a:rPr lang="it-IT" sz="1400" kern="1200" dirty="0" smtClean="0">
              <a:ea typeface="MS PGothic" pitchFamily="34" charset="-128"/>
            </a:rPr>
            <a:t> </a:t>
          </a:r>
          <a:r>
            <a:rPr lang="it-IT" sz="1400" kern="1200" dirty="0" err="1" smtClean="0">
              <a:ea typeface="MS PGothic" pitchFamily="34" charset="-128"/>
            </a:rPr>
            <a:t>its</a:t>
          </a:r>
          <a:r>
            <a:rPr lang="it-IT" sz="1400" kern="1200" dirty="0" smtClean="0">
              <a:ea typeface="MS PGothic" pitchFamily="34" charset="-128"/>
            </a:rPr>
            <a:t> </a:t>
          </a:r>
          <a:r>
            <a:rPr lang="it-IT" sz="1400" kern="1200" dirty="0" err="1" smtClean="0">
              <a:ea typeface="MS PGothic" pitchFamily="34" charset="-128"/>
            </a:rPr>
            <a:t>own</a:t>
          </a:r>
          <a:r>
            <a:rPr lang="it-IT" sz="1400" kern="1200" dirty="0" smtClean="0">
              <a:ea typeface="MS PGothic" pitchFamily="34" charset="-128"/>
            </a:rPr>
            <a:t> DM </a:t>
          </a:r>
          <a:r>
            <a:rPr lang="it-IT" sz="1400" kern="1200" dirty="0" err="1" smtClean="0">
              <a:ea typeface="MS PGothic" pitchFamily="34" charset="-128"/>
            </a:rPr>
            <a:t>that</a:t>
          </a:r>
          <a:r>
            <a:rPr lang="it-IT" sz="1400" kern="1200" dirty="0" smtClean="0">
              <a:ea typeface="MS PGothic" pitchFamily="34" charset="-128"/>
            </a:rPr>
            <a:t> </a:t>
          </a:r>
          <a:r>
            <a:rPr lang="it-IT" sz="1400" kern="1200" dirty="0" err="1" smtClean="0">
              <a:ea typeface="MS PGothic" pitchFamily="34" charset="-128"/>
            </a:rPr>
            <a:t>is</a:t>
          </a:r>
          <a:r>
            <a:rPr lang="it-IT" sz="1400" kern="1200" dirty="0" smtClean="0">
              <a:ea typeface="MS PGothic" pitchFamily="34" charset="-128"/>
            </a:rPr>
            <a:t> </a:t>
          </a:r>
          <a:r>
            <a:rPr lang="it-IT" sz="1400" kern="1200" dirty="0" err="1" smtClean="0">
              <a:ea typeface="MS PGothic" pitchFamily="34" charset="-128"/>
            </a:rPr>
            <a:t>propagated</a:t>
          </a:r>
          <a:r>
            <a:rPr lang="it-IT" sz="1400" kern="1200" dirty="0" smtClean="0">
              <a:ea typeface="MS PGothic" pitchFamily="34" charset="-128"/>
            </a:rPr>
            <a:t> and </a:t>
          </a:r>
          <a:r>
            <a:rPr lang="it-IT" sz="1400" kern="1200" dirty="0" err="1" smtClean="0">
              <a:ea typeface="MS PGothic" pitchFamily="34" charset="-128"/>
            </a:rPr>
            <a:t>used</a:t>
          </a:r>
          <a:r>
            <a:rPr lang="it-IT" sz="1400" kern="1200" dirty="0" smtClean="0">
              <a:ea typeface="MS PGothic" pitchFamily="34" charset="-128"/>
            </a:rPr>
            <a:t> for </a:t>
          </a:r>
          <a:r>
            <a:rPr lang="it-IT" sz="1400" kern="1200" dirty="0" err="1" smtClean="0">
              <a:ea typeface="MS PGothic" pitchFamily="34" charset="-128"/>
            </a:rPr>
            <a:t>all</a:t>
          </a:r>
          <a:r>
            <a:rPr lang="it-IT" sz="1400" kern="1200" dirty="0" smtClean="0">
              <a:ea typeface="MS PGothic" pitchFamily="34" charset="-128"/>
            </a:rPr>
            <a:t> the software </a:t>
          </a:r>
          <a:r>
            <a:rPr lang="it-IT" sz="1400" kern="1200" dirty="0" err="1" smtClean="0">
              <a:ea typeface="MS PGothic" pitchFamily="34" charset="-128"/>
            </a:rPr>
            <a:t>developed</a:t>
          </a:r>
          <a:r>
            <a:rPr lang="it-IT" sz="1400" kern="1200" dirty="0" smtClean="0">
              <a:ea typeface="MS PGothic" pitchFamily="34" charset="-128"/>
            </a:rPr>
            <a:t> in the </a:t>
          </a:r>
          <a:r>
            <a:rPr lang="it-IT" sz="1400" kern="1200" dirty="0" err="1" smtClean="0">
              <a:ea typeface="MS PGothic" pitchFamily="34" charset="-128"/>
            </a:rPr>
            <a:t>consortium</a:t>
          </a:r>
          <a:endParaRPr lang="en-GB" sz="1400" kern="1200" dirty="0"/>
        </a:p>
      </dsp:txBody>
      <dsp:txXfrm>
        <a:off x="4489598" y="421869"/>
        <a:ext cx="1801479" cy="1801479"/>
      </dsp:txXfrm>
    </dsp:sp>
    <dsp:sp modelId="{D700A460-341B-B64D-AA86-F40E12D1167F}">
      <dsp:nvSpPr>
        <dsp:cNvPr id="0" name=""/>
        <dsp:cNvSpPr/>
      </dsp:nvSpPr>
      <dsp:spPr>
        <a:xfrm>
          <a:off x="2046382" y="2670173"/>
          <a:ext cx="1996391" cy="199639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err="1" smtClean="0"/>
            <a:t>Crossmatch</a:t>
          </a:r>
          <a:endParaRPr lang="en-GB" sz="1400" b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err="1" smtClean="0"/>
            <a:t>Crossmatch</a:t>
          </a:r>
          <a:r>
            <a:rPr lang="en-GB" sz="1400" kern="1200" dirty="0" smtClean="0"/>
            <a:t> between Gaia catalogue and user catalogues to be executed as a user ADQL function</a:t>
          </a:r>
          <a:endParaRPr lang="en-GB" sz="1400" b="1" kern="1200" dirty="0"/>
        </a:p>
      </dsp:txBody>
      <dsp:txXfrm>
        <a:off x="2143838" y="2767629"/>
        <a:ext cx="1801479" cy="1801479"/>
      </dsp:txXfrm>
    </dsp:sp>
    <dsp:sp modelId="{82BB5814-DB8A-054F-9552-1F01FBDB52F0}">
      <dsp:nvSpPr>
        <dsp:cNvPr id="0" name=""/>
        <dsp:cNvSpPr/>
      </dsp:nvSpPr>
      <dsp:spPr>
        <a:xfrm>
          <a:off x="4392142" y="2670173"/>
          <a:ext cx="1996391" cy="199639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 smtClean="0">
              <a:ea typeface="MS PGothic" pitchFamily="34" charset="-128"/>
            </a:rPr>
            <a:t>Big output </a:t>
          </a:r>
          <a:r>
            <a:rPr lang="it-IT" sz="1400" b="1" kern="1200" dirty="0" err="1" smtClean="0">
              <a:ea typeface="MS PGothic" pitchFamily="34" charset="-128"/>
            </a:rPr>
            <a:t>results</a:t>
          </a:r>
          <a:endParaRPr lang="it-IT" sz="1400" b="1" kern="1200" dirty="0" smtClean="0">
            <a:ea typeface="MS PGothic" pitchFamily="34" charset="-128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TAP server should be able to handle very big catalogues and very big output responses</a:t>
          </a:r>
          <a:endParaRPr lang="en-GB" sz="1400" kern="1200" dirty="0"/>
        </a:p>
      </dsp:txBody>
      <dsp:txXfrm>
        <a:off x="4489598" y="2767629"/>
        <a:ext cx="1801479" cy="18014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C13C58-F0D5-43AE-B668-173907317639}">
      <dsp:nvSpPr>
        <dsp:cNvPr id="0" name=""/>
        <dsp:cNvSpPr/>
      </dsp:nvSpPr>
      <dsp:spPr>
        <a:xfrm>
          <a:off x="0" y="283043"/>
          <a:ext cx="7772400" cy="14552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3225" tIns="291592" rIns="603225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ADQL queries are a description of </a:t>
          </a:r>
          <a:r>
            <a:rPr lang="en-GB" sz="1400" kern="1200" dirty="0" err="1" smtClean="0"/>
            <a:t>ongoing</a:t>
          </a:r>
          <a:r>
            <a:rPr lang="en-GB" sz="1400" kern="1200" dirty="0" smtClean="0"/>
            <a:t> scientific work so they have to be hidden</a:t>
          </a:r>
          <a:endParaRPr lang="en-GB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Jobs should allow a “non anonymous” execution</a:t>
          </a:r>
          <a:endParaRPr lang="en-GB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ADQL queries inside the jobs under this mode should be only accessible by the owner</a:t>
          </a:r>
          <a:endParaRPr lang="en-GB" sz="1400" kern="1200" dirty="0"/>
        </a:p>
      </dsp:txBody>
      <dsp:txXfrm>
        <a:off x="0" y="283043"/>
        <a:ext cx="7772400" cy="1455299"/>
      </dsp:txXfrm>
    </dsp:sp>
    <dsp:sp modelId="{57B6281A-DF9C-44E9-9462-B0F0909ACC7D}">
      <dsp:nvSpPr>
        <dsp:cNvPr id="0" name=""/>
        <dsp:cNvSpPr/>
      </dsp:nvSpPr>
      <dsp:spPr>
        <a:xfrm>
          <a:off x="388620" y="76403"/>
          <a:ext cx="5440680" cy="413280"/>
        </a:xfrm>
        <a:prstGeom prst="roundRect">
          <a:avLst/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 smtClean="0">
              <a:ea typeface="MS PGothic" pitchFamily="34" charset="-128"/>
            </a:rPr>
            <a:t>Jobs </a:t>
          </a:r>
          <a:r>
            <a:rPr lang="it-IT" sz="1400" b="1" kern="1200" dirty="0" err="1" smtClean="0">
              <a:ea typeface="MS PGothic" pitchFamily="34" charset="-128"/>
            </a:rPr>
            <a:t>Visibility</a:t>
          </a:r>
          <a:r>
            <a:rPr lang="it-IT" sz="1400" b="1" kern="1200" dirty="0" smtClean="0">
              <a:ea typeface="MS PGothic" pitchFamily="34" charset="-128"/>
            </a:rPr>
            <a:t> (TAP/UWS)</a:t>
          </a:r>
          <a:endParaRPr lang="en-GB" sz="1400" kern="1200" dirty="0"/>
        </a:p>
      </dsp:txBody>
      <dsp:txXfrm>
        <a:off x="408795" y="96578"/>
        <a:ext cx="5400330" cy="372930"/>
      </dsp:txXfrm>
    </dsp:sp>
    <dsp:sp modelId="{99BDA56E-7AA4-47F6-BF6C-C17ABECF1E3C}">
      <dsp:nvSpPr>
        <dsp:cNvPr id="0" name=""/>
        <dsp:cNvSpPr/>
      </dsp:nvSpPr>
      <dsp:spPr>
        <a:xfrm>
          <a:off x="0" y="2020583"/>
          <a:ext cx="7772400" cy="14552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shade val="80000"/>
              <a:hueOff val="1651"/>
              <a:satOff val="348"/>
              <a:lumOff val="780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3225" tIns="291592" rIns="603225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Data-centric architecture impose users data close to the server</a:t>
          </a:r>
          <a:endParaRPr lang="en-GB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400" kern="1200" dirty="0" smtClean="0">
              <a:ea typeface="MS PGothic" pitchFamily="34" charset="-128"/>
            </a:rPr>
            <a:t>TAP Upload </a:t>
          </a:r>
          <a:r>
            <a:rPr lang="it-IT" sz="1400" kern="1200" dirty="0" err="1" smtClean="0">
              <a:ea typeface="MS PGothic" pitchFamily="34" charset="-128"/>
            </a:rPr>
            <a:t>using</a:t>
          </a:r>
          <a:r>
            <a:rPr lang="it-IT" sz="1400" kern="1200" dirty="0" smtClean="0">
              <a:ea typeface="MS PGothic" pitchFamily="34" charset="-128"/>
            </a:rPr>
            <a:t> </a:t>
          </a:r>
          <a:r>
            <a:rPr lang="it-IT" sz="1400" kern="1200" dirty="0" err="1" smtClean="0">
              <a:ea typeface="MS PGothic" pitchFamily="34" charset="-128"/>
            </a:rPr>
            <a:t>workflow</a:t>
          </a:r>
          <a:r>
            <a:rPr lang="it-IT" sz="1400" kern="1200" dirty="0" smtClean="0">
              <a:ea typeface="MS PGothic" pitchFamily="34" charset="-128"/>
            </a:rPr>
            <a:t> UPLOAD/QUERY/DELETE</a:t>
          </a:r>
          <a:endParaRPr lang="en-GB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Tables uploaded by user should be maintained at the server in a persistent way</a:t>
          </a:r>
          <a:endParaRPr lang="en-GB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Login/Authorization/server capabilities/sharing (</a:t>
          </a:r>
          <a:r>
            <a:rPr lang="en-GB" sz="1400" kern="1200" dirty="0" err="1" smtClean="0"/>
            <a:t>VOSpace</a:t>
          </a:r>
          <a:r>
            <a:rPr lang="en-GB" sz="1400" kern="1200" dirty="0" smtClean="0"/>
            <a:t>)</a:t>
          </a:r>
          <a:endParaRPr lang="en-GB" sz="1400" kern="1200" dirty="0"/>
        </a:p>
      </dsp:txBody>
      <dsp:txXfrm>
        <a:off x="0" y="2020583"/>
        <a:ext cx="7772400" cy="1455299"/>
      </dsp:txXfrm>
    </dsp:sp>
    <dsp:sp modelId="{49AA11C6-F3F3-4CDE-B38D-237A576EFA38}">
      <dsp:nvSpPr>
        <dsp:cNvPr id="0" name=""/>
        <dsp:cNvSpPr/>
      </dsp:nvSpPr>
      <dsp:spPr>
        <a:xfrm>
          <a:off x="388620" y="1813943"/>
          <a:ext cx="5440680" cy="413280"/>
        </a:xfrm>
        <a:prstGeom prst="roundRect">
          <a:avLst/>
        </a:prstGeom>
        <a:gradFill rotWithShape="0">
          <a:gsLst>
            <a:gs pos="0">
              <a:schemeClr val="accent6">
                <a:shade val="80000"/>
                <a:hueOff val="1651"/>
                <a:satOff val="348"/>
                <a:lumOff val="7805"/>
                <a:alphaOff val="0"/>
                <a:tint val="50000"/>
                <a:satMod val="300000"/>
              </a:schemeClr>
            </a:gs>
            <a:gs pos="35000">
              <a:schemeClr val="accent6">
                <a:shade val="80000"/>
                <a:hueOff val="1651"/>
                <a:satOff val="348"/>
                <a:lumOff val="7805"/>
                <a:alphaOff val="0"/>
                <a:tint val="37000"/>
                <a:satMod val="300000"/>
              </a:schemeClr>
            </a:gs>
            <a:gs pos="100000">
              <a:schemeClr val="accent6">
                <a:shade val="80000"/>
                <a:hueOff val="1651"/>
                <a:satOff val="348"/>
                <a:lumOff val="780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/>
            <a:t>Persistent upload (TAP)</a:t>
          </a:r>
          <a:endParaRPr lang="en-GB" sz="1400" b="1" kern="1200" dirty="0"/>
        </a:p>
      </dsp:txBody>
      <dsp:txXfrm>
        <a:off x="408795" y="1834118"/>
        <a:ext cx="5400330" cy="372930"/>
      </dsp:txXfrm>
    </dsp:sp>
    <dsp:sp modelId="{88F1B074-4D13-4CB7-B236-15625049D82E}">
      <dsp:nvSpPr>
        <dsp:cNvPr id="0" name=""/>
        <dsp:cNvSpPr/>
      </dsp:nvSpPr>
      <dsp:spPr>
        <a:xfrm>
          <a:off x="0" y="3758123"/>
          <a:ext cx="7772400" cy="815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shade val="80000"/>
              <a:hueOff val="3302"/>
              <a:satOff val="697"/>
              <a:lumOff val="1561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3225" tIns="291592" rIns="603225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Queries should be allowed on TAP schema tables</a:t>
          </a:r>
          <a:endParaRPr lang="en-GB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TAP_SCHEMA per user</a:t>
          </a:r>
          <a:endParaRPr lang="en-GB" sz="1400" kern="1200" dirty="0"/>
        </a:p>
      </dsp:txBody>
      <dsp:txXfrm>
        <a:off x="0" y="3758123"/>
        <a:ext cx="7772400" cy="815850"/>
      </dsp:txXfrm>
    </dsp:sp>
    <dsp:sp modelId="{D18C25C1-24D6-473A-AD42-102FBB170257}">
      <dsp:nvSpPr>
        <dsp:cNvPr id="0" name=""/>
        <dsp:cNvSpPr/>
      </dsp:nvSpPr>
      <dsp:spPr>
        <a:xfrm>
          <a:off x="388620" y="3551483"/>
          <a:ext cx="5440680" cy="413280"/>
        </a:xfrm>
        <a:prstGeom prst="roundRect">
          <a:avLst/>
        </a:prstGeom>
        <a:gradFill rotWithShape="0">
          <a:gsLst>
            <a:gs pos="0">
              <a:schemeClr val="accent6">
                <a:shade val="80000"/>
                <a:hueOff val="3302"/>
                <a:satOff val="697"/>
                <a:lumOff val="15610"/>
                <a:alphaOff val="0"/>
                <a:tint val="50000"/>
                <a:satMod val="300000"/>
              </a:schemeClr>
            </a:gs>
            <a:gs pos="35000">
              <a:schemeClr val="accent6">
                <a:shade val="80000"/>
                <a:hueOff val="3302"/>
                <a:satOff val="697"/>
                <a:lumOff val="15610"/>
                <a:alphaOff val="0"/>
                <a:tint val="37000"/>
                <a:satMod val="300000"/>
              </a:schemeClr>
            </a:gs>
            <a:gs pos="100000">
              <a:schemeClr val="accent6">
                <a:shade val="80000"/>
                <a:hueOff val="3302"/>
                <a:satOff val="697"/>
                <a:lumOff val="1561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/>
            <a:t>TAP Schema (TAP)</a:t>
          </a:r>
          <a:endParaRPr lang="en-GB" sz="1400" kern="1200" dirty="0"/>
        </a:p>
      </dsp:txBody>
      <dsp:txXfrm>
        <a:off x="408795" y="3571658"/>
        <a:ext cx="5400330" cy="3729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0FAA74-851B-0447-A932-10DE08ADD12E}">
      <dsp:nvSpPr>
        <dsp:cNvPr id="0" name=""/>
        <dsp:cNvSpPr/>
      </dsp:nvSpPr>
      <dsp:spPr>
        <a:xfrm>
          <a:off x="0" y="298743"/>
          <a:ext cx="4648798" cy="2891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0798" tIns="354076" rIns="360798" bIns="120904" numCol="1" spcCol="1270" anchor="t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b="1" kern="1200" dirty="0" smtClean="0"/>
            <a:t>Number of queries</a:t>
          </a:r>
          <a:endParaRPr lang="en-US" sz="1700" kern="1200" dirty="0"/>
        </a:p>
        <a:p>
          <a:pPr marL="342900" lvl="2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Synchronous:	</a:t>
          </a:r>
          <a:r>
            <a:rPr lang="en-US" sz="1700" b="1" kern="1200" dirty="0" smtClean="0"/>
            <a:t>174.807</a:t>
          </a:r>
          <a:endParaRPr lang="en-US" sz="1700" kern="1200" dirty="0"/>
        </a:p>
        <a:p>
          <a:pPr marL="342900" lvl="2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Asynchronous:	</a:t>
          </a:r>
          <a:r>
            <a:rPr lang="en-US" sz="1700" b="1" kern="1200" dirty="0" smtClean="0"/>
            <a:t>95.090 </a:t>
          </a:r>
          <a:endParaRPr lang="en-US" sz="1700" kern="1200" dirty="0"/>
        </a:p>
        <a:p>
          <a:pPr marL="342900" lvl="2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700" kern="120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b="1" kern="1200" dirty="0" smtClean="0"/>
            <a:t>Data retrieved</a:t>
          </a:r>
          <a:endParaRPr lang="en-US" sz="1700" kern="1200" dirty="0"/>
        </a:p>
        <a:p>
          <a:pPr marL="342900" lvl="2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Synchronous: 	</a:t>
          </a:r>
          <a:r>
            <a:rPr lang="en-US" sz="1700" b="1" kern="1200" dirty="0" smtClean="0"/>
            <a:t>429 MB </a:t>
          </a:r>
          <a:endParaRPr lang="en-US" sz="1700" kern="1200" dirty="0"/>
        </a:p>
        <a:p>
          <a:pPr marL="342900" lvl="2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Asynchronous: 	</a:t>
          </a:r>
          <a:r>
            <a:rPr lang="en-US" sz="1700" b="1" kern="1200" dirty="0" smtClean="0"/>
            <a:t>12.4 GB</a:t>
          </a:r>
          <a:endParaRPr lang="en-US" sz="1700" kern="1200" dirty="0"/>
        </a:p>
        <a:p>
          <a:pPr marL="342900" lvl="2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700" kern="120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b="1" kern="1200" dirty="0" smtClean="0"/>
            <a:t>Active Users: 	1153 </a:t>
          </a:r>
          <a:r>
            <a:rPr lang="en-US" sz="1700" kern="1200" dirty="0" smtClean="0"/>
            <a:t>(by IP)</a:t>
          </a:r>
          <a:endParaRPr lang="en-US" sz="1700" kern="1200" dirty="0"/>
        </a:p>
      </dsp:txBody>
      <dsp:txXfrm>
        <a:off x="0" y="298743"/>
        <a:ext cx="4648798" cy="2891700"/>
      </dsp:txXfrm>
    </dsp:sp>
    <dsp:sp modelId="{867FC6B7-1DE3-0644-9486-7B98A1F1A395}">
      <dsp:nvSpPr>
        <dsp:cNvPr id="0" name=""/>
        <dsp:cNvSpPr/>
      </dsp:nvSpPr>
      <dsp:spPr>
        <a:xfrm>
          <a:off x="232439" y="47823"/>
          <a:ext cx="3254158" cy="5018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2999" tIns="0" rIns="122999" bIns="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i="1" kern="1200" smtClean="0"/>
            <a:t>TAP Interface </a:t>
          </a:r>
          <a:endParaRPr lang="en-US" sz="1700" kern="1200"/>
        </a:p>
      </dsp:txBody>
      <dsp:txXfrm>
        <a:off x="256937" y="72321"/>
        <a:ext cx="3205162" cy="452844"/>
      </dsp:txXfrm>
    </dsp:sp>
    <dsp:sp modelId="{7A8FCC77-0B4D-1E4C-B394-853CEE48C7CA}">
      <dsp:nvSpPr>
        <dsp:cNvPr id="0" name=""/>
        <dsp:cNvSpPr/>
      </dsp:nvSpPr>
      <dsp:spPr>
        <a:xfrm>
          <a:off x="0" y="3533163"/>
          <a:ext cx="4648798" cy="12316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0798" tIns="354076" rIns="360798" bIns="120904" numCol="1" spcCol="1270" anchor="t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Total volume downloaded: </a:t>
          </a:r>
          <a:r>
            <a:rPr lang="en-US" sz="1700" b="1" kern="1200" dirty="0" smtClean="0"/>
            <a:t>73 TB</a:t>
          </a:r>
          <a:endParaRPr lang="en-US" sz="1700" kern="120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# download requests:  </a:t>
          </a:r>
          <a:r>
            <a:rPr lang="en-US" sz="1700" b="1" kern="1200" dirty="0" smtClean="0"/>
            <a:t>9 millions</a:t>
          </a:r>
          <a:br>
            <a:rPr lang="en-US" sz="1700" b="1" kern="1200" dirty="0" smtClean="0"/>
          </a:br>
          <a:endParaRPr lang="en-US" sz="1700" kern="1200" dirty="0"/>
        </a:p>
      </dsp:txBody>
      <dsp:txXfrm>
        <a:off x="0" y="3533163"/>
        <a:ext cx="4648798" cy="1231650"/>
      </dsp:txXfrm>
    </dsp:sp>
    <dsp:sp modelId="{7FCD598D-64D7-4F42-B611-1AE6A2C0C38D}">
      <dsp:nvSpPr>
        <dsp:cNvPr id="0" name=""/>
        <dsp:cNvSpPr/>
      </dsp:nvSpPr>
      <dsp:spPr>
        <a:xfrm>
          <a:off x="232439" y="3282243"/>
          <a:ext cx="3254158" cy="5018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2999" tIns="0" rIns="122999" bIns="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i="1" kern="1200" smtClean="0"/>
            <a:t>File download </a:t>
          </a:r>
          <a:endParaRPr lang="en-US" sz="1700" kern="1200"/>
        </a:p>
      </dsp:txBody>
      <dsp:txXfrm>
        <a:off x="256937" y="3306741"/>
        <a:ext cx="3205162" cy="452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21/10/16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31900" y="693738"/>
            <a:ext cx="462121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466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Archives</a:t>
            </a:r>
            <a:r>
              <a:rPr lang="en-GB" baseline="0" dirty="0" smtClean="0"/>
              <a:t> at ESAC: </a:t>
            </a:r>
            <a:r>
              <a:rPr lang="en-GB" dirty="0" smtClean="0"/>
              <a:t>LPF, </a:t>
            </a:r>
            <a:r>
              <a:rPr lang="en-GB" dirty="0" err="1" smtClean="0"/>
              <a:t>planck</a:t>
            </a:r>
            <a:r>
              <a:rPr lang="en-GB" dirty="0" smtClean="0"/>
              <a:t>, </a:t>
            </a:r>
            <a:r>
              <a:rPr lang="en-GB" dirty="0" err="1" smtClean="0"/>
              <a:t>herschel</a:t>
            </a:r>
            <a:r>
              <a:rPr lang="en-GB" dirty="0" smtClean="0"/>
              <a:t>, </a:t>
            </a:r>
            <a:r>
              <a:rPr lang="en-GB" dirty="0" err="1" smtClean="0"/>
              <a:t>iso</a:t>
            </a:r>
            <a:r>
              <a:rPr lang="en-GB" dirty="0" smtClean="0"/>
              <a:t>, </a:t>
            </a:r>
            <a:r>
              <a:rPr lang="en-GB" dirty="0" err="1" smtClean="0"/>
              <a:t>euclid</a:t>
            </a:r>
            <a:r>
              <a:rPr lang="en-GB" dirty="0" smtClean="0"/>
              <a:t>, </a:t>
            </a:r>
            <a:r>
              <a:rPr lang="en-GB" dirty="0" err="1" smtClean="0"/>
              <a:t>gaia</a:t>
            </a:r>
            <a:r>
              <a:rPr lang="en-GB" dirty="0" smtClean="0"/>
              <a:t>, </a:t>
            </a:r>
            <a:r>
              <a:rPr lang="en-GB" dirty="0" err="1" smtClean="0"/>
              <a:t>hst</a:t>
            </a:r>
            <a:r>
              <a:rPr lang="en-GB" dirty="0" smtClean="0"/>
              <a:t>. </a:t>
            </a:r>
            <a:r>
              <a:rPr lang="en-GB" dirty="0" err="1" smtClean="0"/>
              <a:t>Xmm</a:t>
            </a:r>
            <a:r>
              <a:rPr lang="en-GB" dirty="0" smtClean="0"/>
              <a:t>, </a:t>
            </a:r>
            <a:r>
              <a:rPr lang="en-GB" dirty="0" err="1" smtClean="0"/>
              <a:t>exosat</a:t>
            </a:r>
            <a:r>
              <a:rPr lang="en-GB" dirty="0" smtClean="0"/>
              <a:t>. </a:t>
            </a:r>
          </a:p>
          <a:p>
            <a:r>
              <a:rPr lang="en-GB" dirty="0" smtClean="0"/>
              <a:t>(All</a:t>
            </a:r>
            <a:r>
              <a:rPr lang="en-GB" baseline="0" dirty="0" smtClean="0"/>
              <a:t> archives at ESAC except </a:t>
            </a:r>
            <a:r>
              <a:rPr lang="en-GB" baseline="0" dirty="0" err="1" smtClean="0"/>
              <a:t>cheops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hipparcos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iue</a:t>
            </a:r>
            <a:r>
              <a:rPr lang="en-GB" baseline="0" dirty="0" smtClean="0"/>
              <a:t>, integral, </a:t>
            </a:r>
            <a:r>
              <a:rPr lang="en-GB" baseline="0" dirty="0" err="1" smtClean="0"/>
              <a:t>cos</a:t>
            </a:r>
            <a:r>
              <a:rPr lang="en-GB" baseline="0" dirty="0" smtClean="0"/>
              <a:t>-b (and JWST at minute)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05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image" Target="../media/image4.gi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00"/>
            <a:ext cx="7948800" cy="419100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4" y="2574925"/>
            <a:ext cx="7947025" cy="579438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pic>
        <p:nvPicPr>
          <p:cNvPr id="56341" name="Picture 22" descr="signatur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163"/>
          <a:stretch>
            <a:fillRect/>
          </a:stretch>
        </p:blipFill>
        <p:spPr bwMode="auto">
          <a:xfrm>
            <a:off x="7705725" y="6391276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4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45" name="Picture 25" descr="PPT_Header01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6052674"/>
            <a:ext cx="50165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 noProof="0" smtClean="0"/>
              <a:t>Issue/Revision: 1.0</a:t>
            </a:r>
          </a:p>
          <a:p>
            <a:pPr>
              <a:spcBef>
                <a:spcPct val="50000"/>
              </a:spcBef>
            </a:pPr>
            <a:r>
              <a:rPr lang="en-US" sz="800" noProof="0" smtClean="0"/>
              <a:t>Reference: Gaia Archive</a:t>
            </a:r>
          </a:p>
          <a:p>
            <a:pPr>
              <a:spcBef>
                <a:spcPct val="50000"/>
              </a:spcBef>
            </a:pPr>
            <a:r>
              <a:rPr lang="en-US" sz="800" noProof="0" smtClean="0"/>
              <a:t>Status: Issued</a:t>
            </a:r>
          </a:p>
          <a:p>
            <a:pPr>
              <a:spcBef>
                <a:spcPct val="50000"/>
              </a:spcBef>
            </a:pPr>
            <a:r>
              <a:rPr lang="en-US" sz="800" noProof="0" smtClean="0"/>
              <a:t>ESA UNCLASSIFIED - Releasable to the Public</a:t>
            </a:r>
            <a:endParaRPr lang="en-GB" sz="800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510"/>
            <a:ext cx="9144000" cy="12179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1011" y="5747854"/>
            <a:ext cx="2554941" cy="10500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305" y="381000"/>
            <a:ext cx="6486695" cy="427038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285" y="1319248"/>
            <a:ext cx="8718211" cy="4816305"/>
          </a:xfrm>
        </p:spPr>
        <p:txBody>
          <a:bodyPr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4406898"/>
            <a:ext cx="7789050" cy="1323439"/>
          </a:xfrm>
        </p:spPr>
        <p:txBody>
          <a:bodyPr anchor="t"/>
          <a:lstStyle>
            <a:lvl1pPr algn="l">
              <a:defRPr sz="4000" b="1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2906713"/>
            <a:ext cx="77890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5031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673225"/>
            <a:ext cx="3889376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673225"/>
            <a:ext cx="3888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98672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00" y="381600"/>
            <a:ext cx="6105600" cy="4284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66875"/>
            <a:ext cx="3896416" cy="4953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3898900" cy="381635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00"/>
            <a:ext cx="3898900" cy="381635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54093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91654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299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00" y="409890"/>
            <a:ext cx="61056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66874"/>
            <a:ext cx="4968875" cy="432435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00"/>
            <a:ext cx="2846388" cy="4324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198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86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73"/>
            <a:ext cx="5932488" cy="33909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00"/>
            <a:ext cx="5932800" cy="6191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50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png"/><Relationship Id="rId12" Type="http://schemas.openxmlformats.org/officeDocument/2006/relationships/image" Target="../media/image2.png"/><Relationship Id="rId13" Type="http://schemas.openxmlformats.org/officeDocument/2006/relationships/image" Target="../media/image3.png"/><Relationship Id="rId14" Type="http://schemas.openxmlformats.org/officeDocument/2006/relationships/image" Target="../media/image4.gif"/><Relationship Id="rId1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31" name="Picture 35" descr="PPT_Header02" hidden="1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32" name="Picture 36" descr="PPT_Header01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21" name="Picture 22" descr="signatur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163"/>
          <a:stretch>
            <a:fillRect/>
          </a:stretch>
        </p:blipFill>
        <p:spPr bwMode="auto">
          <a:xfrm>
            <a:off x="7705725" y="6579736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1110" y="1389050"/>
            <a:ext cx="8772346" cy="4879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5530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20635" y="381000"/>
            <a:ext cx="61055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 smtClean="0"/>
          </a:p>
        </p:txBody>
      </p:sp>
      <p:sp>
        <p:nvSpPr>
          <p:cNvPr id="55330" name="Text Box 34"/>
          <p:cNvSpPr txBox="1">
            <a:spLocks noChangeAspect="1" noChangeArrowheads="1"/>
          </p:cNvSpPr>
          <p:nvPr/>
        </p:nvSpPr>
        <p:spPr bwMode="auto">
          <a:xfrm>
            <a:off x="218418" y="6386060"/>
            <a:ext cx="8557282" cy="181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spcBef>
                <a:spcPct val="50000"/>
              </a:spcBef>
            </a:pPr>
            <a:r>
              <a:rPr lang="en-US" sz="800" noProof="1" smtClean="0">
                <a:solidFill>
                  <a:schemeClr val="bg2"/>
                </a:solidFill>
              </a:rPr>
              <a:t>Jesús Salgado </a:t>
            </a:r>
            <a:r>
              <a:rPr lang="en-US" sz="800" b="0" baseline="0" noProof="1" smtClean="0">
                <a:solidFill>
                  <a:schemeClr val="bg2"/>
                </a:solidFill>
              </a:rPr>
              <a:t>| Gaia Archive |</a:t>
            </a:r>
            <a:r>
              <a:rPr lang="en-US" sz="800" b="0" noProof="1" smtClean="0">
                <a:solidFill>
                  <a:schemeClr val="bg2"/>
                </a:solidFill>
              </a:rPr>
              <a:t> ADASS</a:t>
            </a:r>
            <a:r>
              <a:rPr lang="en-US" sz="800" b="0" baseline="0" noProof="1" smtClean="0">
                <a:solidFill>
                  <a:schemeClr val="bg2"/>
                </a:solidFill>
              </a:rPr>
              <a:t> 2016</a:t>
            </a:r>
            <a:r>
              <a:rPr lang="en-US" sz="800" b="0" noProof="1" smtClean="0">
                <a:solidFill>
                  <a:schemeClr val="bg2"/>
                </a:solidFill>
              </a:rPr>
              <a:t> </a:t>
            </a:r>
            <a:r>
              <a:rPr lang="en-US" sz="800" noProof="1" smtClean="0">
                <a:solidFill>
                  <a:schemeClr val="bg2"/>
                </a:solidFill>
              </a:rPr>
              <a:t>@ Trieste | 21/10/2016 | Slide  </a:t>
            </a:r>
            <a:fld id="{9FB3C21A-310A-4B60-9C40-B50028CE87CB}" type="slidenum">
              <a:rPr lang="en-US" sz="800" noProof="1" smtClean="0">
                <a:solidFill>
                  <a:schemeClr val="bg2"/>
                </a:solidFill>
              </a:rPr>
              <a:t>‹#›</a:t>
            </a:fld>
            <a:endParaRPr lang="en-GB" sz="800" noProof="1">
              <a:solidFill>
                <a:schemeClr val="bg2"/>
              </a:solidFill>
            </a:endParaRPr>
          </a:p>
        </p:txBody>
      </p:sp>
      <p:sp>
        <p:nvSpPr>
          <p:cNvPr id="8" name="Text Box 38"/>
          <p:cNvSpPr txBox="1">
            <a:spLocks noChangeArrowheads="1"/>
          </p:cNvSpPr>
          <p:nvPr/>
        </p:nvSpPr>
        <p:spPr bwMode="auto">
          <a:xfrm>
            <a:off x="220005" y="6617835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 noProof="0" smtClean="0"/>
              <a:t>ESA UNCLASSIFIED - Releasable to the Public</a:t>
            </a:r>
            <a:endParaRPr lang="en-GB" sz="800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7264" y="5904056"/>
            <a:ext cx="2554941" cy="10500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510"/>
            <a:ext cx="9144000" cy="121793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rabicPeriod"/>
        <a:defRPr sz="1600">
          <a:solidFill>
            <a:schemeClr val="bg2"/>
          </a:solidFill>
          <a:latin typeface="+mn-lt"/>
          <a:ea typeface="+mn-ea"/>
          <a:cs typeface="+mn-cs"/>
        </a:defRPr>
      </a:lvl1pPr>
      <a:lvl2pPr marL="1227138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lphaLcPeriod"/>
        <a:defRPr sz="1600">
          <a:solidFill>
            <a:schemeClr val="bg2"/>
          </a:solidFill>
          <a:latin typeface="+mn-lt"/>
        </a:defRPr>
      </a:lvl2pPr>
      <a:lvl3pPr marL="1825625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3pPr>
      <a:lvl4pPr marL="2424113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4pPr>
      <a:lvl5pPr marL="30226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hyperlink" Target="https://www.google.nl/webhp?sourceid=chrome-instant&amp;ion=1&amp;espv=2&amp;ie=UTF-8%23q=gea.esac.esa.int+archive&amp;start=0" TargetMode="External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jpeg"/><Relationship Id="rId8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jpeg"/><Relationship Id="rId12" Type="http://schemas.openxmlformats.org/officeDocument/2006/relationships/image" Target="../media/image4.gif"/><Relationship Id="rId13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6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jpeg"/><Relationship Id="rId10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gaia.esac.esa.int/tap-server/tap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6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587375" y="2258130"/>
            <a:ext cx="7972425" cy="1200329"/>
          </a:xfrm>
        </p:spPr>
        <p:txBody>
          <a:bodyPr/>
          <a:lstStyle/>
          <a:p>
            <a:r>
              <a:rPr lang="en-US" sz="3600" dirty="0" smtClean="0"/>
              <a:t>ESA Gaia </a:t>
            </a:r>
            <a:r>
              <a:rPr lang="en-US" sz="3600" dirty="0" smtClean="0"/>
              <a:t>Archive DR1: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A VO compliant archive</a:t>
            </a:r>
            <a:endParaRPr lang="en-GB" i="1" dirty="0"/>
          </a:p>
        </p:txBody>
      </p:sp>
      <p:sp>
        <p:nvSpPr>
          <p:cNvPr id="57368" name="Text Box 24"/>
          <p:cNvSpPr txBox="1">
            <a:spLocks noChangeArrowheads="1"/>
          </p:cNvSpPr>
          <p:nvPr/>
        </p:nvSpPr>
        <p:spPr bwMode="auto">
          <a:xfrm>
            <a:off x="359833" y="4025900"/>
            <a:ext cx="8413749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GB" b="1" i="1" dirty="0" err="1" smtClean="0">
                <a:solidFill>
                  <a:schemeClr val="accent1"/>
                </a:solidFill>
              </a:rPr>
              <a:t>Jes</a:t>
            </a:r>
            <a:r>
              <a:rPr lang="es-ES_tradnl" b="1" i="1" dirty="0" err="1" smtClean="0">
                <a:solidFill>
                  <a:schemeClr val="accent1"/>
                </a:solidFill>
              </a:rPr>
              <a:t>ús</a:t>
            </a:r>
            <a:r>
              <a:rPr lang="es-ES_tradnl" b="1" i="1" dirty="0" smtClean="0">
                <a:solidFill>
                  <a:schemeClr val="accent1"/>
                </a:solidFill>
              </a:rPr>
              <a:t> Salgado, Juan González, Raúl Gutiérrez, Juan Carlos Segovia, Javier Durán, Bruno </a:t>
            </a:r>
            <a:r>
              <a:rPr lang="es-ES_tradnl" b="1" i="1" dirty="0" err="1" smtClean="0">
                <a:solidFill>
                  <a:schemeClr val="accent1"/>
                </a:solidFill>
              </a:rPr>
              <a:t>Merín</a:t>
            </a:r>
            <a:r>
              <a:rPr lang="es-ES_tradnl" b="1" i="1" dirty="0" smtClean="0">
                <a:solidFill>
                  <a:schemeClr val="accent1"/>
                </a:solidFill>
              </a:rPr>
              <a:t>, Sara Nieto, </a:t>
            </a:r>
            <a:r>
              <a:rPr lang="es-ES_tradnl" b="1" i="1" dirty="0" err="1" smtClean="0">
                <a:solidFill>
                  <a:schemeClr val="accent1"/>
                </a:solidFill>
              </a:rPr>
              <a:t>Christophe</a:t>
            </a:r>
            <a:r>
              <a:rPr lang="es-ES_tradnl" b="1" i="1" dirty="0" smtClean="0">
                <a:solidFill>
                  <a:schemeClr val="accent1"/>
                </a:solidFill>
              </a:rPr>
              <a:t> </a:t>
            </a:r>
            <a:r>
              <a:rPr lang="es-ES_tradnl" b="1" i="1" dirty="0" err="1" smtClean="0">
                <a:solidFill>
                  <a:schemeClr val="accent1"/>
                </a:solidFill>
              </a:rPr>
              <a:t>Arviset</a:t>
            </a:r>
            <a:endParaRPr lang="es-ES_tradnl" b="1" i="1" dirty="0" smtClean="0">
              <a:solidFill>
                <a:schemeClr val="accent1"/>
              </a:solidFill>
            </a:endParaRPr>
          </a:p>
          <a:p>
            <a:pPr>
              <a:spcBef>
                <a:spcPts val="0"/>
              </a:spcBef>
            </a:pPr>
            <a:endParaRPr lang="en-GB" b="1" i="1" dirty="0" smtClean="0">
              <a:solidFill>
                <a:schemeClr val="accent1"/>
              </a:solidFill>
            </a:endParaRPr>
          </a:p>
          <a:p>
            <a:pPr>
              <a:spcBef>
                <a:spcPts val="0"/>
              </a:spcBef>
            </a:pPr>
            <a:r>
              <a:rPr lang="es-ES_tradnl" i="1" dirty="0" err="1" smtClean="0">
                <a:solidFill>
                  <a:schemeClr val="accent1"/>
                </a:solidFill>
              </a:rPr>
              <a:t>Gaia</a:t>
            </a:r>
            <a:r>
              <a:rPr lang="es-ES_tradnl" i="1" dirty="0" smtClean="0">
                <a:solidFill>
                  <a:schemeClr val="accent1"/>
                </a:solidFill>
              </a:rPr>
              <a:t> Archive </a:t>
            </a:r>
            <a:r>
              <a:rPr lang="es-ES_tradnl" i="1" dirty="0" err="1" smtClean="0">
                <a:solidFill>
                  <a:schemeClr val="accent1"/>
                </a:solidFill>
              </a:rPr>
              <a:t>Development</a:t>
            </a:r>
            <a:r>
              <a:rPr lang="es-ES_tradnl" i="1" dirty="0" smtClean="0">
                <a:solidFill>
                  <a:schemeClr val="accent1"/>
                </a:solidFill>
              </a:rPr>
              <a:t> </a:t>
            </a:r>
            <a:r>
              <a:rPr lang="es-ES_tradnl" i="1" dirty="0" err="1" smtClean="0">
                <a:solidFill>
                  <a:schemeClr val="accent1"/>
                </a:solidFill>
              </a:rPr>
              <a:t>Team</a:t>
            </a:r>
            <a:r>
              <a:rPr lang="es-ES_tradnl" i="1" dirty="0" smtClean="0">
                <a:solidFill>
                  <a:schemeClr val="accent1"/>
                </a:solidFill>
              </a:rPr>
              <a:t> - ESAC </a:t>
            </a:r>
            <a:r>
              <a:rPr lang="es-ES_tradnl" i="1" dirty="0" err="1" smtClean="0">
                <a:solidFill>
                  <a:schemeClr val="accent1"/>
                </a:solidFill>
              </a:rPr>
              <a:t>Science</a:t>
            </a:r>
            <a:r>
              <a:rPr lang="es-ES_tradnl" i="1" dirty="0" smtClean="0">
                <a:solidFill>
                  <a:schemeClr val="accent1"/>
                </a:solidFill>
              </a:rPr>
              <a:t> Data Center (ESDC)</a:t>
            </a:r>
            <a:endParaRPr lang="en-GB" i="1" dirty="0" smtClean="0">
              <a:solidFill>
                <a:schemeClr val="accent1"/>
              </a:solidFill>
            </a:endParaRPr>
          </a:p>
          <a:p>
            <a:pPr>
              <a:spcBef>
                <a:spcPts val="0"/>
              </a:spcBef>
            </a:pPr>
            <a:r>
              <a:rPr lang="en-GB" i="1" dirty="0" smtClean="0">
                <a:solidFill>
                  <a:schemeClr val="accent1"/>
                </a:solidFill>
              </a:rPr>
              <a:t/>
            </a:r>
            <a:br>
              <a:rPr lang="en-GB" i="1" dirty="0" smtClean="0">
                <a:solidFill>
                  <a:schemeClr val="accent1"/>
                </a:solidFill>
              </a:rPr>
            </a:br>
            <a:endParaRPr lang="en-GB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Gaia Archive: TAP+ Schema</a:t>
            </a:r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037" y="1227667"/>
            <a:ext cx="2778496" cy="5019675"/>
          </a:xfrm>
          <a:prstGeom prst="rect">
            <a:avLst/>
          </a:prstGeom>
          <a:solidFill>
            <a:schemeClr val="accent1">
              <a:alpha val="53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14" name="AutoShape 5" descr="data:image/png;base64,iVBORw0KGgoAAAANSUhEUgAAABAAAAAQCAYAAAAf8/9hAAADHUlEQVR42n1TXW8bRRQ9ZXdmdmZ37bVrx07iOJt447Udx+uu7fhjHbJOITRNnKZJXDeoH6EPqaqCmgpERVUJCfUpvIGQQAIq9RWJh0pVH3jgB/AHQPwCfgWMnQpVpeJKo9WM7r3n3HPPAv+JgUH0yx419q4wfe97wt97qvDuASHnPKAm8D9xhpkDV0Tfr+mJjw8iqUf3xNm7j1jk2j1m9D9SeLhPSLUBmi/I3LdeR1U07eKsiN3dSjs/luaD5/VM9acwPnMyFLE7m9y80SZ8vUlI11NYpQ84GVmk/FtOzfWCZu3YZuKOW+z9svn4h7/2to7+6ObqP5f15HF19M4igwuUv3sZrO6COTlgPv+yvEQp3SiJ6NA30g8W3eCFa1nHVmv/tw2n+exSJP1Fw4wdB0RcrTO2loPRmYBa6oLmyoCtAbwxw3mY0azrq6PEVOHJUtr5tmSkvpxION/5QF+IxId1agyL0LdTCl+RWnjLsjgtjy35twvgzYyk6ND47ZI1fVJN2l8PE5MnfnTy8Z5IHPs8fntI9KFHRX8HEgxYPgvqVk7H4OUZlZ1/R9NCm5m3XKDNReJ+XQp7+p06EiJy2JB3SsSWZHREoFYDqG4AZKYBVlwA8x3OdzPU2N0fIYnoLdngc5VHjpoPF5u9pt394FO31lNYt094twl16W0glPNPnRuJmB2ZRNNaNoyNJKwdi5rDSyJ6Xc59ddiyO4cP/c6fQTa4ydjFPMwwAVaWW3DnJIMF2SATBy0tqqx9AXojPfaD2J5C6hOdiJ3aZ0vtVX9m5fCbaqPjOF8xVa2sgBaWQJ0SMDs5XuP4whYdSBYK62wSsdoges9T+Npg1EThwS4Ruz6lzYqqer2xDiRbA5LGSy/IlaiFDlCZkHatAut6JHI/rmrnV+zweZqbV4Inv/6tBdu/myBOC8SWObb1qpeVsaJsfkFV3TXQYnmEpmjLNzTzoKvQZenATg7My4PkJPJ05g3/A84Ak1kpzhTInIfkwIBa7sRiD6IgRR96mB6/I594U/ErEaqnDpvPQp1dA+ZmQaZbsrEpWfLXs/8BEdd/Z97e/0c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AutoShape 7" descr="data:image/png;base64,iVBORw0KGgoAAAANSUhEUgAAABAAAAAQCAYAAAAf8/9hAAADHUlEQVR42n1TXW8bRRQ9ZXdmdmZ37bVrx07iOJt447Udx+uu7fhjHbJOITRNnKZJXDeoH6EPqaqCmgpERVUJCfUpvIGQQAIq9RWJh0pVH3jgB/AHQPwCfgWMnQpVpeJKo9WM7r3n3HPPAv+JgUH0yx419q4wfe97wt97qvDuASHnPKAm8D9xhpkDV0Tfr+mJjw8iqUf3xNm7j1jk2j1m9D9SeLhPSLUBmi/I3LdeR1U07eKsiN3dSjs/luaD5/VM9acwPnMyFLE7m9y80SZ8vUlI11NYpQ84GVmk/FtOzfWCZu3YZuKOW+z9svn4h7/2to7+6ObqP5f15HF19M4igwuUv3sZrO6COTlgPv+yvEQp3SiJ6NA30g8W3eCFa1nHVmv/tw2n+exSJP1Fw4wdB0RcrTO2loPRmYBa6oLmyoCtAbwxw3mY0azrq6PEVOHJUtr5tmSkvpxION/5QF+IxId1agyL0LdTCl+RWnjLsjgtjy35twvgzYyk6ND47ZI1fVJN2l8PE5MnfnTy8Z5IHPs8fntI9KFHRX8HEgxYPgvqVk7H4OUZlZ1/R9NCm5m3XKDNReJ+XQp7+p06EiJy2JB3SsSWZHREoFYDqG4AZKYBVlwA8x3OdzPU2N0fIYnoLdngc5VHjpoPF5u9pt394FO31lNYt094twl16W0glPNPnRuJmB2ZRNNaNoyNJKwdi5rDSyJ6Xc59ddiyO4cP/c6fQTa4ydjFPMwwAVaWW3DnJIMF2SATBy0tqqx9AXojPfaD2J5C6hOdiJ3aZ0vtVX9m5fCbaqPjOF8xVa2sgBaWQJ0SMDs5XuP4whYdSBYK62wSsdoges9T+Npg1EThwS4Ruz6lzYqqer2xDiRbA5LGSy/IlaiFDlCZkHatAut6JHI/rmrnV+zweZqbV4Inv/6tBdu/myBOC8SWObb1qpeVsaJsfkFV3TXQYnmEpmjLNzTzoKvQZenATg7My4PkJPJ05g3/A84Ak1kpzhTInIfkwIBa7sRiD6IgRR96mB6/I594U/ErEaqnDpvPQp1dA+ZmQaZbsrEpWfLXs/8BEdd/Z97e/0cAAAAASUVORK5CYII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AutoShape 9" descr="data:image/png;base64,iVBORw0KGgoAAAANSUhEUgAAABAAAAAQCAYAAAAf8/9hAAADHUlEQVR42n1TXW8bRRQ9ZXdmdmZ37bVrx07iOJt447Udx+uu7fhjHbJOITRNnKZJXDeoH6EPqaqCmgpERVUJCfUpvIGQQAIq9RWJh0pVH3jgB/AHQPwCfgWMnQpVpeJKo9WM7r3n3HPPAv+JgUH0yx419q4wfe97wt97qvDuASHnPKAm8D9xhpkDV0Tfr+mJjw8iqUf3xNm7j1jk2j1m9D9SeLhPSLUBmi/I3LdeR1U07eKsiN3dSjs/luaD5/VM9acwPnMyFLE7m9y80SZ8vUlI11NYpQ84GVmk/FtOzfWCZu3YZuKOW+z9svn4h7/2to7+6ObqP5f15HF19M4igwuUv3sZrO6COTlgPv+yvEQp3SiJ6NA30g8W3eCFa1nHVmv/tw2n+exSJP1Fw4wdB0RcrTO2loPRmYBa6oLmyoCtAbwxw3mY0azrq6PEVOHJUtr5tmSkvpxION/5QF+IxId1agyL0LdTCl+RWnjLsjgtjy35twvgzYyk6ND47ZI1fVJN2l8PE5MnfnTy8Z5IHPs8fntI9KFHRX8HEgxYPgvqVk7H4OUZlZ1/R9NCm5m3XKDNReJ+XQp7+p06EiJy2JB3SsSWZHREoFYDqG4AZKYBVlwA8x3OdzPU2N0fIYnoLdngc5VHjpoPF5u9pt394FO31lNYt094twl16W0glPNPnRuJmB2ZRNNaNoyNJKwdi5rDSyJ6Xc59ddiyO4cP/c6fQTa4ydjFPMwwAVaWW3DnJIMF2SATBy0tqqx9AXojPfaD2J5C6hOdiJ3aZ0vtVX9m5fCbaqPjOF8xVa2sgBaWQJ0SMDs5XuP4whYdSBYK62wSsdoges9T+Npg1EThwS4Ruz6lzYqqer2xDiRbA5LGSy/IlaiFDlCZkHatAut6JHI/rmrnV+zweZqbV4Inv/6tBdu/myBOC8SWObb1qpeVsaJsfkFV3TXQYnmEpmjLNzTzoKvQZenATg7My4PkJPJ05g3/A84Ak1kpzhTInIfkwIBa7sRiD6IgRR96mB6/I594U/ErEaqnDpvPQp1dA+ZmQaZbsrEpWfLXs/8BEdd/Z97e/0cAAAAASUVORK5CYII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AutoShape 10" descr="data:image/png;base64,iVBORw0KGgoAAAANSUhEUgAAABAAAAAQCAYAAAAf8/9hAAADHUlEQVR42n1TXW8bRRQ9ZXdmdmZ37bVrx07iOJt447Udx+uu7fhjHbJOITRNnKZJXDeoH6EPqaqCmgpERVUJCfUpvIGQQAIq9RWJh0pVH3jgB/AHQPwCfgWMnQpVpeJKo9WM7r3n3HPPAv+JgUH0yx419q4wfe97wt97qvDuASHnPKAm8D9xhpkDV0Tfr+mJjw8iqUf3xNm7j1jk2j1m9D9SeLhPSLUBmi/I3LdeR1U07eKsiN3dSjs/luaD5/VM9acwPnMyFLE7m9y80SZ8vUlI11NYpQ84GVmk/FtOzfWCZu3YZuKOW+z9svn4h7/2to7+6ObqP5f15HF19M4igwuUv3sZrO6COTlgPv+yvEQp3SiJ6NA30g8W3eCFa1nHVmv/tw2n+exSJP1Fw4wdB0RcrTO2loPRmYBa6oLmyoCtAbwxw3mY0azrq6PEVOHJUtr5tmSkvpxION/5QF+IxId1agyL0LdTCl+RWnjLsjgtjy35twvgzYyk6ND47ZI1fVJN2l8PE5MnfnTy8Z5IHPs8fntI9KFHRX8HEgxYPgvqVk7H4OUZlZ1/R9NCm5m3XKDNReJ+XQp7+p06EiJy2JB3SsSWZHREoFYDqG4AZKYBVlwA8x3OdzPU2N0fIYnoLdngc5VHjpoPF5u9pt394FO31lNYt094twl16W0glPNPnRuJmB2ZRNNaNoyNJKwdi5rDSyJ6Xc59ddiyO4cP/c6fQTa4ydjFPMwwAVaWW3DnJIMF2SATBy0tqqx9AXojPfaD2J5C6hOdiJ3aZ0vtVX9m5fCbaqPjOF8xVa2sgBaWQJ0SMDs5XuP4whYdSBYK62wSsdoges9T+Npg1EThwS4Ruz6lzYqqer2xDiRbA5LGSy/IlaiFDlCZkHatAut6JHI/rmrnV+zweZqbV4Inv/6tBdu/myBOC8SWObb1qpeVsaJsfkFV3TXQYnmEpmjLNzTzoKvQZenATg7My4PkJPJ05g3/A84Ak1kpzhTInIfkwIBa7sRiD6IgRR96mB6/I594U/ErEaqnDpvPQp1dA+ZmQaZbsrEpWfLXs/8BEdd/Z97e/0cAAAAASUVORK5CYII="/>
          <p:cNvSpPr>
            <a:spLocks noChangeAspect="1" noChangeArrowheads="1"/>
          </p:cNvSpPr>
          <p:nvPr/>
        </p:nvSpPr>
        <p:spPr bwMode="auto">
          <a:xfrm>
            <a:off x="0" y="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AutoShape 11" descr="data:image/png;base64,iVBORw0KGgoAAAANSUhEUgAAABAAAAAQCAYAAAAf8/9hAAADHUlEQVR42n1TXW8bRRQ9ZXdmdmZ37bVrx07iOJt447Udx+uu7fhjHbJOITRNnKZJXDeoH6EPqaqCmgpERVUJCfUpvIGQQAIq9RWJh0pVH3jgB/AHQPwCfgWMnQpVpeJKo9WM7r3n3HPPAv+JgUH0yx419q4wfe97wt97qvDuASHnPKAm8D9xhpkDV0Tfr+mJjw8iqUf3xNm7j1jk2j1m9D9SeLhPSLUBmi/I3LdeR1U07eKsiN3dSjs/luaD5/VM9acwPnMyFLE7m9y80SZ8vUlI11NYpQ84GVmk/FtOzfWCZu3YZuKOW+z9svn4h7/2to7+6ObqP5f15HF19M4igwuUv3sZrO6COTlgPv+yvEQp3SiJ6NA30g8W3eCFa1nHVmv/tw2n+exSJP1Fw4wdB0RcrTO2loPRmYBa6oLmyoCtAbwxw3mY0azrq6PEVOHJUtr5tmSkvpxION/5QF+IxId1agyL0LdTCl+RWnjLsjgtjy35twvgzYyk6ND47ZI1fVJN2l8PE5MnfnTy8Z5IHPs8fntI9KFHRX8HEgxYPgvqVk7H4OUZlZ1/R9NCm5m3XKDNReJ+XQp7+p06EiJy2JB3SsSWZHREoFYDqG4AZKYBVlwA8x3OdzPU2N0fIYnoLdngc5VHjpoPF5u9pt394FO31lNYt094twl16W0glPNPnRuJmB2ZRNNaNoyNJKwdi5rDSyJ6Xc59ddiyO4cP/c6fQTa4ydjFPMwwAVaWW3DnJIMF2SATBy0tqqx9AXojPfaD2J5C6hOdiJ3aZ0vtVX9m5fCbaqPjOF8xVa2sgBaWQJ0SMDs5XuP4whYdSBYK62wSsdoges9T+Npg1EThwS4Ruz6lzYqqer2xDiRbA5LGSy/IlaiFDlCZkHatAut6JHI/rmrnV+zweZqbV4Inv/6tBdu/myBOC8SWObb1qpeVsaJsfkFV3TXQYnmEpmjLNzTzoKvQZenATg7My4PkJPJ05g3/A84Ak1kpzhTInIfkwIBa7sRiD6IgRR96mB6/I594U/ErEaqnDpvPQp1dA+ZmQaZbsrEpWfLXs/8BEdd/Z97e/0cAAAAASUVORK5CYII="/>
          <p:cNvSpPr>
            <a:spLocks noChangeAspect="1" noChangeArrowheads="1"/>
          </p:cNvSpPr>
          <p:nvPr/>
        </p:nvSpPr>
        <p:spPr bwMode="auto">
          <a:xfrm>
            <a:off x="152400" y="1524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7" name="Group 26"/>
          <p:cNvGrpSpPr/>
          <p:nvPr/>
        </p:nvGrpSpPr>
        <p:grpSpPr>
          <a:xfrm>
            <a:off x="290512" y="1242699"/>
            <a:ext cx="6625825" cy="2147297"/>
            <a:chOff x="290512" y="1242699"/>
            <a:chExt cx="6625825" cy="2147297"/>
          </a:xfrm>
        </p:grpSpPr>
        <p:grpSp>
          <p:nvGrpSpPr>
            <p:cNvPr id="20" name="Group 19"/>
            <p:cNvGrpSpPr/>
            <p:nvPr/>
          </p:nvGrpSpPr>
          <p:grpSpPr>
            <a:xfrm>
              <a:off x="290512" y="1242699"/>
              <a:ext cx="6625825" cy="2147297"/>
              <a:chOff x="252413" y="1440803"/>
              <a:chExt cx="6625825" cy="2147297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300038" y="1854200"/>
                <a:ext cx="2646361" cy="1502304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52413" y="1440803"/>
                <a:ext cx="334961" cy="3302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2" name="Picture 11"/>
              <p:cNvPicPr/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87418" y="1557867"/>
                <a:ext cx="2231591" cy="1630660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156" name="Picture 1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98272" y="2315369"/>
                <a:ext cx="579966" cy="579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57" name="Picture 1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19009" y="1921847"/>
                <a:ext cx="579966" cy="711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3587418" y="3218768"/>
                <a:ext cx="2231591" cy="369332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1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>
                    <a:latin typeface="+mn-lt"/>
                  </a:rPr>
                  <a:t>Persistent Upload</a:t>
                </a:r>
                <a:endParaRPr lang="en-GB" dirty="0">
                  <a:latin typeface="+mn-lt"/>
                </a:endParaRPr>
              </a:p>
            </p:txBody>
          </p:sp>
        </p:grpSp>
        <p:sp>
          <p:nvSpPr>
            <p:cNvPr id="24" name="Right Arrow 23"/>
            <p:cNvSpPr/>
            <p:nvPr/>
          </p:nvSpPr>
          <p:spPr>
            <a:xfrm>
              <a:off x="2984499" y="2286000"/>
              <a:ext cx="624392" cy="2540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53258" y="1229192"/>
            <a:ext cx="8346034" cy="3720918"/>
            <a:chOff x="353258" y="1229192"/>
            <a:chExt cx="8346034" cy="3720918"/>
          </a:xfrm>
        </p:grpSpPr>
        <p:grpSp>
          <p:nvGrpSpPr>
            <p:cNvPr id="21" name="Group 20"/>
            <p:cNvGrpSpPr/>
            <p:nvPr/>
          </p:nvGrpSpPr>
          <p:grpSpPr>
            <a:xfrm>
              <a:off x="353258" y="1229192"/>
              <a:ext cx="8346034" cy="3720918"/>
              <a:chOff x="511135" y="1502834"/>
              <a:chExt cx="8346034" cy="3720918"/>
            </a:xfrm>
          </p:grpSpPr>
          <p:pic>
            <p:nvPicPr>
              <p:cNvPr id="6158" name="Picture 14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24693" y="3315272"/>
                <a:ext cx="2276606" cy="153914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1089819" y="1502834"/>
                <a:ext cx="334961" cy="330200"/>
              </a:xfrm>
              <a:prstGeom prst="rect">
                <a:avLst/>
              </a:prstGeom>
              <a:solidFill>
                <a:srgbClr val="92D050">
                  <a:alpha val="4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511135" y="3315273"/>
                <a:ext cx="2646361" cy="769574"/>
              </a:xfrm>
              <a:prstGeom prst="rect">
                <a:avLst/>
              </a:prstGeom>
              <a:solidFill>
                <a:srgbClr val="92D050">
                  <a:alpha val="4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6468823" y="4854420"/>
                <a:ext cx="2388346" cy="369332"/>
              </a:xfrm>
              <a:prstGeom prst="rect">
                <a:avLst/>
              </a:prstGeom>
              <a:solidFill>
                <a:srgbClr val="92D050">
                  <a:alpha val="37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Server </a:t>
                </a:r>
                <a:r>
                  <a:rPr lang="en-GB" dirty="0" err="1" smtClean="0"/>
                  <a:t>Crossmatch</a:t>
                </a:r>
                <a:endParaRPr lang="en-GB" dirty="0"/>
              </a:p>
            </p:txBody>
          </p:sp>
        </p:grpSp>
        <p:sp>
          <p:nvSpPr>
            <p:cNvPr id="37" name="Right Arrow 36"/>
            <p:cNvSpPr/>
            <p:nvPr/>
          </p:nvSpPr>
          <p:spPr>
            <a:xfrm>
              <a:off x="2999619" y="3727662"/>
              <a:ext cx="3367197" cy="25783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07975" y="1042207"/>
            <a:ext cx="5525585" cy="5345892"/>
            <a:chOff x="307975" y="1042207"/>
            <a:chExt cx="5525585" cy="5345892"/>
          </a:xfrm>
        </p:grpSpPr>
        <p:grpSp>
          <p:nvGrpSpPr>
            <p:cNvPr id="23" name="Group 22"/>
            <p:cNvGrpSpPr/>
            <p:nvPr/>
          </p:nvGrpSpPr>
          <p:grpSpPr>
            <a:xfrm>
              <a:off x="307975" y="1042207"/>
              <a:ext cx="5525585" cy="5345892"/>
              <a:chOff x="300037" y="1239506"/>
              <a:chExt cx="5525585" cy="5345892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300037" y="3835399"/>
                <a:ext cx="2646361" cy="2749999"/>
              </a:xfrm>
              <a:prstGeom prst="rect">
                <a:avLst/>
              </a:prstGeom>
              <a:solidFill>
                <a:srgbClr val="FFFF00">
                  <a:alpha val="1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6159" name="Picture 15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0952" y="4688515"/>
                <a:ext cx="2224670" cy="15749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Rectangle 29"/>
              <p:cNvSpPr/>
              <p:nvPr/>
            </p:nvSpPr>
            <p:spPr>
              <a:xfrm>
                <a:off x="1565274" y="1239506"/>
                <a:ext cx="334961" cy="337834"/>
              </a:xfrm>
              <a:prstGeom prst="rect">
                <a:avLst/>
              </a:prstGeom>
              <a:solidFill>
                <a:srgbClr val="FFFF00">
                  <a:alpha val="1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600952" y="6216066"/>
                <a:ext cx="2224670" cy="369332"/>
              </a:xfrm>
              <a:prstGeom prst="rect">
                <a:avLst/>
              </a:prstGeom>
              <a:solidFill>
                <a:srgbClr val="FFFF00">
                  <a:alpha val="14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/>
                  <a:t>Table sharing</a:t>
                </a:r>
                <a:endParaRPr lang="en-GB" dirty="0"/>
              </a:p>
            </p:txBody>
          </p:sp>
        </p:grpSp>
        <p:sp>
          <p:nvSpPr>
            <p:cNvPr id="38" name="Right Arrow 37"/>
            <p:cNvSpPr/>
            <p:nvPr/>
          </p:nvSpPr>
          <p:spPr>
            <a:xfrm>
              <a:off x="2984499" y="5151667"/>
              <a:ext cx="624392" cy="2540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55714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689" y="1312783"/>
            <a:ext cx="3757420" cy="225591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sx="73000" sy="73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305" y="209799"/>
            <a:ext cx="6486695" cy="769441"/>
          </a:xfrm>
        </p:spPr>
        <p:txBody>
          <a:bodyPr/>
          <a:lstStyle/>
          <a:p>
            <a:r>
              <a:rPr lang="en-GB" dirty="0" smtClean="0"/>
              <a:t>VOSpace : </a:t>
            </a:r>
            <a:br>
              <a:rPr lang="en-GB" dirty="0" smtClean="0"/>
            </a:br>
            <a:r>
              <a:rPr lang="en-GB" dirty="0" smtClean="0"/>
              <a:t>Virtual storage for collaboration</a:t>
            </a: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3092" y="3821434"/>
            <a:ext cx="3403601" cy="245357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sx="104000" sy="104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322393" y="1330166"/>
            <a:ext cx="3622796" cy="1485900"/>
          </a:xfrm>
        </p:spPr>
        <p:txBody>
          <a:bodyPr/>
          <a:lstStyle/>
          <a:p>
            <a:pPr>
              <a:buFont typeface="Wingdings" charset="2"/>
              <a:buChar char="q"/>
            </a:pPr>
            <a:r>
              <a:rPr lang="en-US" dirty="0" smtClean="0"/>
              <a:t>Astronomy </a:t>
            </a:r>
            <a:r>
              <a:rPr lang="en-US" dirty="0" err="1" smtClean="0"/>
              <a:t>DropBox</a:t>
            </a:r>
            <a:endParaRPr lang="en-US" dirty="0" smtClean="0"/>
          </a:p>
          <a:p>
            <a:pPr>
              <a:buFont typeface="Wingdings" charset="2"/>
              <a:buChar char="q"/>
            </a:pPr>
            <a:r>
              <a:rPr lang="en-US" dirty="0" smtClean="0"/>
              <a:t>VO protocol</a:t>
            </a:r>
            <a:endParaRPr lang="en-US" dirty="0"/>
          </a:p>
          <a:p>
            <a:pPr>
              <a:buFont typeface="Wingdings" charset="2"/>
              <a:buChar char="q"/>
            </a:pPr>
            <a:r>
              <a:rPr lang="en-GB" dirty="0" err="1" smtClean="0"/>
              <a:t>InterOperable</a:t>
            </a:r>
            <a:endParaRPr lang="en-GB" dirty="0" smtClean="0"/>
          </a:p>
          <a:p>
            <a:pPr>
              <a:buFont typeface="Wingdings" charset="2"/>
              <a:buChar char="q"/>
            </a:pPr>
            <a:r>
              <a:rPr lang="en-GB" dirty="0" smtClean="0"/>
              <a:t>Accessible by VO Applications</a:t>
            </a:r>
          </a:p>
          <a:p>
            <a:pPr>
              <a:buFont typeface="Wingdings" charset="2"/>
              <a:buChar char="q"/>
            </a:pPr>
            <a:r>
              <a:rPr lang="en-GB" dirty="0" smtClean="0"/>
              <a:t>Accessible by REST</a:t>
            </a:r>
          </a:p>
          <a:p>
            <a:pPr>
              <a:buFont typeface="Wingdings" charset="2"/>
              <a:buChar char="q"/>
            </a:pPr>
            <a:r>
              <a:rPr lang="en-GB" dirty="0" smtClean="0"/>
              <a:t>Close to data</a:t>
            </a:r>
          </a:p>
          <a:p>
            <a:endParaRPr lang="en-GB" dirty="0" smtClean="0"/>
          </a:p>
        </p:txBody>
      </p:sp>
      <p:sp>
        <p:nvSpPr>
          <p:cNvPr id="11" name="Bent-Up Arrow 10"/>
          <p:cNvSpPr/>
          <p:nvPr/>
        </p:nvSpPr>
        <p:spPr>
          <a:xfrm rot="5400000">
            <a:off x="1758755" y="3347737"/>
            <a:ext cx="1285273" cy="1803399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7023517" y="4290251"/>
            <a:ext cx="201847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See </a:t>
            </a:r>
          </a:p>
          <a:p>
            <a:pPr algn="ctr"/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Sara Nieto</a:t>
            </a:r>
            <a:endParaRPr lang="en-US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resentation </a:t>
            </a:r>
          </a:p>
          <a:p>
            <a:pPr algn="ctr"/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(for details)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3896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Gaia Archive Security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763" y="1382713"/>
            <a:ext cx="4541837" cy="2843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763" y="4558553"/>
            <a:ext cx="2438094" cy="1665416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8406" y="5329713"/>
            <a:ext cx="571748" cy="466478"/>
          </a:xfrm>
          <a:prstGeom prst="rect">
            <a:avLst/>
          </a:prstGeom>
          <a:ln>
            <a:noFill/>
          </a:ln>
        </p:spPr>
      </p:pic>
      <p:sp>
        <p:nvSpPr>
          <p:cNvPr id="8" name="Down Arrow 7"/>
          <p:cNvSpPr/>
          <p:nvPr/>
        </p:nvSpPr>
        <p:spPr>
          <a:xfrm rot="16200000">
            <a:off x="2845833" y="5341972"/>
            <a:ext cx="217838" cy="478536"/>
          </a:xfrm>
          <a:prstGeom prst="downArrow">
            <a:avLst/>
          </a:prstGeom>
          <a:solidFill>
            <a:srgbClr val="FFCC9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9" name="Down Arrow 8"/>
          <p:cNvSpPr/>
          <p:nvPr/>
        </p:nvSpPr>
        <p:spPr>
          <a:xfrm rot="16200000">
            <a:off x="3829230" y="5339575"/>
            <a:ext cx="217838" cy="446751"/>
          </a:xfrm>
          <a:prstGeom prst="downArrow">
            <a:avLst/>
          </a:prstGeom>
          <a:solidFill>
            <a:srgbClr val="FFCC99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10" name="Text Box 22"/>
          <p:cNvSpPr txBox="1">
            <a:spLocks noChangeArrowheads="1"/>
          </p:cNvSpPr>
          <p:nvPr/>
        </p:nvSpPr>
        <p:spPr bwMode="auto">
          <a:xfrm>
            <a:off x="2715484" y="5593726"/>
            <a:ext cx="478535" cy="202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57096" rIns="90000" bIns="45000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defRPr>
            </a:lvl9pPr>
          </a:lstStyle>
          <a:p>
            <a:pPr algn="ctr"/>
            <a:r>
              <a:rPr lang="en-US" altLang="en-US" sz="1400" b="1" dirty="0" smtClean="0">
                <a:solidFill>
                  <a:srgbClr val="E37222"/>
                </a:solidFill>
              </a:rPr>
              <a:t>SAMP</a:t>
            </a:r>
            <a:endParaRPr lang="en-US" altLang="en-US" sz="1400" b="1" dirty="0">
              <a:solidFill>
                <a:srgbClr val="E37222"/>
              </a:solidFill>
            </a:endParaRPr>
          </a:p>
        </p:txBody>
      </p:sp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3670327" y="5562950"/>
            <a:ext cx="478535" cy="202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57096" rIns="90000" bIns="45000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defRPr>
            </a:lvl9pPr>
          </a:lstStyle>
          <a:p>
            <a:pPr algn="ctr"/>
            <a:r>
              <a:rPr lang="en-US" altLang="en-US" sz="1400" b="1" dirty="0" smtClean="0">
                <a:solidFill>
                  <a:srgbClr val="E37222"/>
                </a:solidFill>
              </a:rPr>
              <a:t>SAMP</a:t>
            </a:r>
            <a:endParaRPr lang="en-US" altLang="en-US" sz="1400" b="1" dirty="0">
              <a:solidFill>
                <a:srgbClr val="E37222"/>
              </a:solidFill>
            </a:endParaRPr>
          </a:p>
        </p:txBody>
      </p:sp>
      <p:sp>
        <p:nvSpPr>
          <p:cNvPr id="12" name="Text Box 22"/>
          <p:cNvSpPr txBox="1">
            <a:spLocks noChangeArrowheads="1"/>
          </p:cNvSpPr>
          <p:nvPr/>
        </p:nvSpPr>
        <p:spPr bwMode="auto">
          <a:xfrm>
            <a:off x="4979094" y="6026607"/>
            <a:ext cx="1552080" cy="202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57096" rIns="90000" bIns="45000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defRPr>
            </a:lvl9pPr>
          </a:lstStyle>
          <a:p>
            <a:pPr algn="ctr"/>
            <a:r>
              <a:rPr lang="en-US" altLang="en-US" sz="1400" b="1" dirty="0" smtClean="0">
                <a:solidFill>
                  <a:srgbClr val="E37222"/>
                </a:solidFill>
              </a:rPr>
              <a:t>Authenticated SAMP</a:t>
            </a:r>
            <a:endParaRPr lang="en-US" altLang="en-US" sz="1400" b="1" dirty="0">
              <a:solidFill>
                <a:srgbClr val="E37222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1523" y="4558553"/>
            <a:ext cx="3187222" cy="1468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346700" y="1422401"/>
            <a:ext cx="3622796" cy="1485900"/>
          </a:xfrm>
        </p:spPr>
        <p:txBody>
          <a:bodyPr/>
          <a:lstStyle/>
          <a:p>
            <a:pPr>
              <a:buFont typeface="Wingdings" charset="2"/>
              <a:buChar char="q"/>
            </a:pPr>
            <a:r>
              <a:rPr lang="en-US" dirty="0" smtClean="0"/>
              <a:t>Single Sign-on through CAS server (both GACS and </a:t>
            </a:r>
            <a:r>
              <a:rPr lang="en-US" dirty="0" err="1" smtClean="0"/>
              <a:t>VOSpace</a:t>
            </a:r>
            <a:r>
              <a:rPr lang="en-US" dirty="0" smtClean="0"/>
              <a:t>)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Authorization through CAS proxy tickets</a:t>
            </a:r>
            <a:endParaRPr lang="en-US" dirty="0"/>
          </a:p>
          <a:p>
            <a:pPr>
              <a:buFont typeface="Wingdings" charset="2"/>
              <a:buChar char="q"/>
            </a:pPr>
            <a:r>
              <a:rPr lang="en-GB" dirty="0" smtClean="0"/>
              <a:t>SAMP simple authentication</a:t>
            </a:r>
          </a:p>
          <a:p>
            <a:pPr>
              <a:buFont typeface="Wingdings" charset="2"/>
              <a:buChar char="q"/>
            </a:pPr>
            <a:r>
              <a:rPr lang="en-GB" dirty="0" smtClean="0"/>
              <a:t>Full support on SAMP https for Web profile still pending at protocol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988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7-01 at 16.16.2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7" y="1278466"/>
            <a:ext cx="2995084" cy="13779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Visualization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291417" y="1305984"/>
            <a:ext cx="2487083" cy="4599516"/>
          </a:xfrm>
          <a:solidFill>
            <a:schemeClr val="accent2">
              <a:alpha val="52000"/>
            </a:schemeClr>
          </a:solidFill>
        </p:spPr>
        <p:txBody>
          <a:bodyPr/>
          <a:lstStyle/>
          <a:p>
            <a:pPr>
              <a:buFont typeface="Wingdings" charset="2"/>
              <a:buChar char="q"/>
            </a:pPr>
            <a:r>
              <a:rPr lang="en-US" dirty="0" smtClean="0"/>
              <a:t>Visualization is a need</a:t>
            </a:r>
          </a:p>
          <a:p>
            <a:pPr>
              <a:buFont typeface="Wingdings" charset="2"/>
              <a:buChar char="q"/>
            </a:pPr>
            <a:r>
              <a:rPr lang="en-US" dirty="0"/>
              <a:t>Statistics provide holistic </a:t>
            </a:r>
            <a:r>
              <a:rPr lang="en-US" dirty="0" smtClean="0"/>
              <a:t>views. Big data techniques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Validated static </a:t>
            </a:r>
            <a:r>
              <a:rPr lang="en-US" dirty="0" smtClean="0"/>
              <a:t>stats </a:t>
            </a:r>
            <a:endParaRPr lang="en-US" dirty="0" smtClean="0"/>
          </a:p>
          <a:p>
            <a:pPr>
              <a:buFont typeface="Wingdings" charset="2"/>
              <a:buChar char="q"/>
            </a:pPr>
            <a:endParaRPr lang="en-US" dirty="0"/>
          </a:p>
          <a:p>
            <a:pPr>
              <a:buFont typeface="Wingdings" charset="2"/>
              <a:buChar char="q"/>
            </a:pPr>
            <a:r>
              <a:rPr lang="en-US" dirty="0" smtClean="0"/>
              <a:t>On-the-fly visualization (Lisbon University)</a:t>
            </a:r>
            <a:endParaRPr lang="en-US" dirty="0"/>
          </a:p>
          <a:p>
            <a:pPr>
              <a:buFont typeface="Wingdings" charset="2"/>
              <a:buChar char="q"/>
            </a:pPr>
            <a:endParaRPr lang="en-US" dirty="0" smtClean="0"/>
          </a:p>
          <a:p>
            <a:pPr>
              <a:buFont typeface="Wingdings" charset="2"/>
              <a:buChar char="q"/>
            </a:pPr>
            <a:r>
              <a:rPr lang="en-US" dirty="0" err="1" smtClean="0"/>
              <a:t>ESASky</a:t>
            </a:r>
            <a:endParaRPr lang="en-US" dirty="0"/>
          </a:p>
          <a:p>
            <a:pPr>
              <a:buFont typeface="Wingdings" charset="2"/>
              <a:buChar char="q"/>
            </a:pPr>
            <a:endParaRPr lang="en-US" dirty="0" smtClean="0"/>
          </a:p>
          <a:p>
            <a:pPr>
              <a:buFont typeface="Wingdings" charset="2"/>
              <a:buChar char="q"/>
            </a:pPr>
            <a:endParaRPr lang="en-US" dirty="0" smtClean="0"/>
          </a:p>
        </p:txBody>
      </p:sp>
      <p:pic>
        <p:nvPicPr>
          <p:cNvPr id="3" name="Picture 2" descr="Screen Shot 2016-07-01 at 16.15.4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88" y="2667000"/>
            <a:ext cx="2974712" cy="1386418"/>
          </a:xfrm>
          <a:prstGeom prst="rect">
            <a:avLst/>
          </a:prstGeom>
        </p:spPr>
      </p:pic>
      <p:pic>
        <p:nvPicPr>
          <p:cNvPr id="11" name="Picture 10" descr="Screen Shot 2016-07-01 at 16.30.5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085" y="4286250"/>
            <a:ext cx="2928362" cy="1460502"/>
          </a:xfrm>
          <a:prstGeom prst="rect">
            <a:avLst/>
          </a:prstGeom>
        </p:spPr>
      </p:pic>
      <p:pic>
        <p:nvPicPr>
          <p:cNvPr id="6" name="Picture 5" descr="Screen Shot 2016-07-01 at 16.24.5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083" y="1294701"/>
            <a:ext cx="3185583" cy="1714582"/>
          </a:xfrm>
          <a:prstGeom prst="rect">
            <a:avLst/>
          </a:prstGeom>
        </p:spPr>
      </p:pic>
      <p:pic>
        <p:nvPicPr>
          <p:cNvPr id="12" name="Picture 11" descr="Screen Shot 2016-07-01 at 16.33.2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873" y="2868083"/>
            <a:ext cx="3220460" cy="13304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283" y="4026810"/>
            <a:ext cx="2844800" cy="188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40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Archive on internet</a:t>
            </a:r>
            <a:endParaRPr lang="en-GB" dirty="0"/>
          </a:p>
        </p:txBody>
      </p:sp>
      <p:pic>
        <p:nvPicPr>
          <p:cNvPr id="9" name="Picture 8" descr="Screen Shot 2016-09-20 at 16.11.4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1667"/>
            <a:ext cx="4432993" cy="42227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33166" y="1301750"/>
            <a:ext cx="1922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Gea in internet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1" name="Picture 10" descr="Screen Shot 2016-09-20 at 16.25.27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319" y="1725084"/>
            <a:ext cx="4789742" cy="3206749"/>
          </a:xfrm>
          <a:prstGeom prst="rect">
            <a:avLst/>
          </a:prstGeom>
        </p:spPr>
      </p:pic>
      <p:pic>
        <p:nvPicPr>
          <p:cNvPr id="12" name="Picture 11" descr="Screen Shot 2016-09-20 at 16.26.49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416" y="3122084"/>
            <a:ext cx="5122512" cy="342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788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CDN (Content Delivery Network)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7" y="1280584"/>
            <a:ext cx="88900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349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statistics after 1 week (20 Sept)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0065787"/>
              </p:ext>
            </p:extLst>
          </p:nvPr>
        </p:nvGraphicFramePr>
        <p:xfrm>
          <a:off x="272453" y="1344083"/>
          <a:ext cx="4648798" cy="4812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5269222" y="2596918"/>
            <a:ext cx="3495067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See </a:t>
            </a:r>
          </a:p>
          <a:p>
            <a:pPr algn="ctr"/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Juan González</a:t>
            </a:r>
          </a:p>
          <a:p>
            <a:pPr algn="ctr"/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resentation </a:t>
            </a:r>
          </a:p>
          <a:p>
            <a:pPr algn="ctr"/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(for details)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1719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58248" y="2967335"/>
            <a:ext cx="24275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Demo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0002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q"/>
            </a:pPr>
            <a:r>
              <a:rPr lang="en-GB" sz="2400" dirty="0" smtClean="0"/>
              <a:t>TAP protocol is a very good candidate to expose a huge catalogue like Gaia</a:t>
            </a:r>
          </a:p>
          <a:p>
            <a:pPr>
              <a:buFont typeface="Wingdings" charset="2"/>
              <a:buChar char="q"/>
            </a:pPr>
            <a:r>
              <a:rPr lang="en-GB" sz="2400" dirty="0" smtClean="0"/>
              <a:t>Some changes are needed into the protocol to create an operational archive</a:t>
            </a:r>
          </a:p>
          <a:p>
            <a:pPr>
              <a:buFont typeface="Wingdings" charset="2"/>
              <a:buChar char="q"/>
            </a:pPr>
            <a:r>
              <a:rPr lang="en-GB" sz="2400" dirty="0" smtClean="0"/>
              <a:t>Security, login, user schema, </a:t>
            </a:r>
            <a:r>
              <a:rPr lang="en-GB" sz="2400" dirty="0" err="1" smtClean="0"/>
              <a:t>etc</a:t>
            </a:r>
            <a:r>
              <a:rPr lang="en-GB" sz="2400" dirty="0" smtClean="0"/>
              <a:t> are requirements from the project</a:t>
            </a:r>
          </a:p>
          <a:p>
            <a:pPr>
              <a:buFont typeface="Wingdings" charset="2"/>
              <a:buChar char="q"/>
            </a:pPr>
            <a:r>
              <a:rPr lang="en-GB" sz="2400" dirty="0" smtClean="0"/>
              <a:t>Preservation of data is a nice to have</a:t>
            </a:r>
          </a:p>
          <a:p>
            <a:pPr>
              <a:buFont typeface="Wingdings" charset="2"/>
              <a:buChar char="q"/>
            </a:pPr>
            <a:r>
              <a:rPr lang="en-GB" sz="2400" dirty="0" smtClean="0"/>
              <a:t>Cloud computing and TAP synergy is the natural evolution</a:t>
            </a:r>
          </a:p>
        </p:txBody>
      </p:sp>
    </p:spTree>
    <p:extLst>
      <p:ext uri="{BB962C8B-B14F-4D97-AF65-F5344CB8AC3E}">
        <p14:creationId xmlns:p14="http://schemas.microsoft.com/office/powerpoint/2010/main" val="490614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 Volumes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19535" y="1361582"/>
            <a:ext cx="8718211" cy="4816305"/>
          </a:xfrm>
        </p:spPr>
        <p:txBody>
          <a:bodyPr/>
          <a:lstStyle/>
          <a:p>
            <a:pPr marL="0" indent="0">
              <a:buNone/>
            </a:pPr>
            <a:r>
              <a:rPr lang="en-GB" sz="2000" u="sng" dirty="0" smtClean="0"/>
              <a:t>Statistics 25 July 2016</a:t>
            </a:r>
          </a:p>
          <a:p>
            <a:pPr>
              <a:buFont typeface="Wingdings" charset="2"/>
              <a:buChar char="q"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4473670"/>
              </p:ext>
            </p:extLst>
          </p:nvPr>
        </p:nvGraphicFramePr>
        <p:xfrm>
          <a:off x="730251" y="2307167"/>
          <a:ext cx="7863416" cy="3013066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4491431"/>
                <a:gridCol w="3371985"/>
              </a:tblGrid>
              <a:tr h="4210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Volume</a:t>
                      </a:r>
                      <a:endParaRPr lang="en-US" dirty="0"/>
                    </a:p>
                  </a:txBody>
                  <a:tcPr/>
                </a:tc>
              </a:tr>
              <a:tr h="421002">
                <a:tc>
                  <a:txBody>
                    <a:bodyPr/>
                    <a:lstStyle/>
                    <a:p>
                      <a:r>
                        <a:rPr lang="en-US" dirty="0" smtClean="0"/>
                        <a:t>Science data collected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38</a:t>
                      </a:r>
                      <a:r>
                        <a:rPr lang="en-US" baseline="0" dirty="0" smtClean="0"/>
                        <a:t> TB</a:t>
                      </a:r>
                      <a:endParaRPr lang="en-US" dirty="0"/>
                    </a:p>
                  </a:txBody>
                  <a:tcPr/>
                </a:tc>
              </a:tr>
              <a:tr h="427996">
                <a:tc>
                  <a:txBody>
                    <a:bodyPr/>
                    <a:lstStyle/>
                    <a:p>
                      <a:r>
                        <a:rPr lang="en-US" dirty="0" smtClean="0"/>
                        <a:t>Stars</a:t>
                      </a:r>
                      <a:r>
                        <a:rPr lang="en-US" baseline="0" dirty="0" smtClean="0"/>
                        <a:t> having passed focal plane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 </a:t>
                      </a:r>
                      <a:r>
                        <a:rPr lang="en-US" baseline="0" dirty="0" smtClean="0"/>
                        <a:t>x 10</a:t>
                      </a:r>
                      <a:r>
                        <a:rPr lang="en-US" baseline="30000" dirty="0" smtClean="0"/>
                        <a:t>10</a:t>
                      </a:r>
                      <a:endParaRPr lang="en-US" baseline="30000" dirty="0"/>
                    </a:p>
                  </a:txBody>
                  <a:tcPr/>
                </a:tc>
              </a:tr>
              <a:tr h="421002">
                <a:tc>
                  <a:txBody>
                    <a:bodyPr/>
                    <a:lstStyle/>
                    <a:p>
                      <a:r>
                        <a:rPr lang="en-US" dirty="0" smtClean="0"/>
                        <a:t>Astrometry</a:t>
                      </a:r>
                      <a:r>
                        <a:rPr lang="en-US" baseline="0" dirty="0" smtClean="0"/>
                        <a:t> transits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 </a:t>
                      </a:r>
                      <a:r>
                        <a:rPr lang="en-US" baseline="0" dirty="0" smtClean="0"/>
                        <a:t>x 10</a:t>
                      </a:r>
                      <a:r>
                        <a:rPr lang="en-US" baseline="30000" dirty="0" smtClean="0"/>
                        <a:t>11</a:t>
                      </a:r>
                    </a:p>
                  </a:txBody>
                  <a:tcPr/>
                </a:tc>
              </a:tr>
              <a:tr h="421002">
                <a:tc>
                  <a:txBody>
                    <a:bodyPr/>
                    <a:lstStyle/>
                    <a:p>
                      <a:r>
                        <a:rPr lang="en-US" dirty="0" smtClean="0"/>
                        <a:t>Photometry</a:t>
                      </a:r>
                      <a:r>
                        <a:rPr lang="en-US" baseline="0" dirty="0" smtClean="0"/>
                        <a:t> transits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 </a:t>
                      </a:r>
                      <a:r>
                        <a:rPr lang="en-US" baseline="0" dirty="0" smtClean="0"/>
                        <a:t>x 10</a:t>
                      </a:r>
                      <a:r>
                        <a:rPr lang="en-US" baseline="30000" dirty="0" smtClean="0"/>
                        <a:t>11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30000" dirty="0" smtClean="0"/>
                    </a:p>
                  </a:txBody>
                  <a:tcPr/>
                </a:tc>
              </a:tr>
              <a:tr h="421002">
                <a:tc>
                  <a:txBody>
                    <a:bodyPr/>
                    <a:lstStyle/>
                    <a:p>
                      <a:r>
                        <a:rPr lang="en-US" dirty="0" smtClean="0"/>
                        <a:t>Spectroscopy</a:t>
                      </a:r>
                      <a:r>
                        <a:rPr lang="en-US" baseline="0" dirty="0" smtClean="0"/>
                        <a:t> transits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9 </a:t>
                      </a:r>
                      <a:r>
                        <a:rPr lang="en-US" baseline="0" dirty="0" smtClean="0"/>
                        <a:t>x 10</a:t>
                      </a:r>
                      <a:r>
                        <a:rPr lang="en-US" baseline="30000" dirty="0" smtClean="0"/>
                        <a:t>9</a:t>
                      </a:r>
                    </a:p>
                  </a:txBody>
                  <a:tcPr/>
                </a:tc>
              </a:tr>
              <a:tr h="421002">
                <a:tc>
                  <a:txBody>
                    <a:bodyPr/>
                    <a:lstStyle/>
                    <a:p>
                      <a:r>
                        <a:rPr lang="en-US" dirty="0" smtClean="0"/>
                        <a:t>Number of</a:t>
                      </a:r>
                      <a:r>
                        <a:rPr lang="en-US" baseline="0" dirty="0" smtClean="0"/>
                        <a:t> stars having passed RVS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 </a:t>
                      </a:r>
                      <a:r>
                        <a:rPr lang="en-US" baseline="0" dirty="0" smtClean="0"/>
                        <a:t>x 10</a:t>
                      </a:r>
                      <a:r>
                        <a:rPr lang="en-US" baseline="30000" dirty="0" smtClean="0"/>
                        <a:t>9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5462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54843" y="671513"/>
            <a:ext cx="5722326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rgbClr val="ED1B34"/>
              </a:buClr>
              <a:buChar char="•"/>
              <a:defRPr sz="1600"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ED1B34"/>
              </a:buClr>
              <a:buFont typeface="NotesSoft-Bold"/>
              <a:buChar char="–"/>
              <a:defRPr sz="2800">
                <a:solidFill>
                  <a:schemeClr val="bg2"/>
                </a:solidFill>
                <a:latin typeface="NotesSoft-Bold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D1B34"/>
              </a:buClr>
              <a:buFont typeface="NotesSoft-Bold"/>
              <a:buChar char="•"/>
              <a:defRPr sz="2800">
                <a:solidFill>
                  <a:schemeClr val="bg2"/>
                </a:solidFill>
                <a:latin typeface="NotesSoft-Bold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ED1B34"/>
              </a:buClr>
              <a:buFont typeface="NotesSoft-Bold"/>
              <a:buChar char="–"/>
              <a:defRPr sz="2800">
                <a:solidFill>
                  <a:schemeClr val="bg2"/>
                </a:solidFill>
                <a:latin typeface="NotesSoft-Bold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D1B34"/>
              </a:buClr>
              <a:buFont typeface="NotesSoft-Bold"/>
              <a:buChar char="»"/>
              <a:defRPr sz="2800">
                <a:solidFill>
                  <a:schemeClr val="bg2"/>
                </a:solidFill>
                <a:latin typeface="NotesSoft-Bold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Font typeface="NotesSoft-Bold"/>
              <a:buChar char="»"/>
              <a:defRPr sz="2800">
                <a:solidFill>
                  <a:schemeClr val="bg2"/>
                </a:solidFill>
                <a:latin typeface="NotesSoft-Bold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Font typeface="NotesSoft-Bold"/>
              <a:buChar char="»"/>
              <a:defRPr sz="2800">
                <a:solidFill>
                  <a:schemeClr val="bg2"/>
                </a:solidFill>
                <a:latin typeface="NotesSoft-Bold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Font typeface="NotesSoft-Bold"/>
              <a:buChar char="»"/>
              <a:defRPr sz="2800">
                <a:solidFill>
                  <a:schemeClr val="bg2"/>
                </a:solidFill>
                <a:latin typeface="NotesSoft-Bold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B34"/>
              </a:buClr>
              <a:buFont typeface="NotesSoft-Bold"/>
              <a:buChar char="»"/>
              <a:defRPr sz="2800">
                <a:solidFill>
                  <a:schemeClr val="bg2"/>
                </a:solidFill>
                <a:latin typeface="NotesSoft-Bold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altLang="en-US" sz="2400" b="1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215805232"/>
              </p:ext>
            </p:extLst>
          </p:nvPr>
        </p:nvGraphicFramePr>
        <p:xfrm>
          <a:off x="716174" y="1385456"/>
          <a:ext cx="7750019" cy="4918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244305" y="381000"/>
            <a:ext cx="6486695" cy="42703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en-US" sz="2000" dirty="0"/>
              <a:t>Gaia Archive </a:t>
            </a:r>
            <a:r>
              <a:rPr lang="en-US" altLang="en-US" sz="2000" dirty="0" smtClean="0"/>
              <a:t>current content</a:t>
            </a:r>
            <a:endParaRPr lang="it-IT" altLang="en-US" sz="2000" dirty="0"/>
          </a:p>
        </p:txBody>
      </p:sp>
    </p:spTree>
    <p:extLst>
      <p:ext uri="{BB962C8B-B14F-4D97-AF65-F5344CB8AC3E}">
        <p14:creationId xmlns:p14="http://schemas.microsoft.com/office/powerpoint/2010/main" val="59201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279400" y="2243199"/>
            <a:ext cx="1460500" cy="1820802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loud 2"/>
          <p:cNvSpPr/>
          <p:nvPr/>
        </p:nvSpPr>
        <p:spPr>
          <a:xfrm>
            <a:off x="3898900" y="2027876"/>
            <a:ext cx="2468552" cy="2276659"/>
          </a:xfrm>
          <a:prstGeom prst="cloud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305" y="209799"/>
            <a:ext cx="6486695" cy="769441"/>
          </a:xfrm>
        </p:spPr>
        <p:txBody>
          <a:bodyPr/>
          <a:lstStyle/>
          <a:p>
            <a:r>
              <a:rPr lang="en-GB" dirty="0" err="1" smtClean="0"/>
              <a:t>Crossmatch</a:t>
            </a:r>
            <a:r>
              <a:rPr lang="en-GB" dirty="0" smtClean="0"/>
              <a:t> for my objects:</a:t>
            </a:r>
            <a:br>
              <a:rPr lang="en-GB" dirty="0" smtClean="0"/>
            </a:br>
            <a:r>
              <a:rPr lang="en-GB" dirty="0" smtClean="0"/>
              <a:t>TAP+ approach &amp; </a:t>
            </a:r>
            <a:r>
              <a:rPr lang="en-GB" dirty="0" err="1" smtClean="0"/>
              <a:t>VOSpace</a:t>
            </a:r>
            <a:r>
              <a:rPr lang="en-GB" dirty="0" smtClean="0"/>
              <a:t>+ </a:t>
            </a:r>
            <a:endParaRPr lang="en-GB" dirty="0"/>
          </a:p>
        </p:txBody>
      </p:sp>
      <p:sp>
        <p:nvSpPr>
          <p:cNvPr id="5" name="Can 4"/>
          <p:cNvSpPr/>
          <p:nvPr/>
        </p:nvSpPr>
        <p:spPr>
          <a:xfrm>
            <a:off x="1949450" y="2501655"/>
            <a:ext cx="1009650" cy="1140437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White Dwarfs</a:t>
            </a:r>
            <a:endParaRPr lang="en-GB" dirty="0"/>
          </a:p>
        </p:txBody>
      </p:sp>
      <p:grpSp>
        <p:nvGrpSpPr>
          <p:cNvPr id="11" name="Group 10"/>
          <p:cNvGrpSpPr/>
          <p:nvPr/>
        </p:nvGrpSpPr>
        <p:grpSpPr>
          <a:xfrm>
            <a:off x="3263898" y="2184155"/>
            <a:ext cx="3812181" cy="558027"/>
            <a:chOff x="3263898" y="2184155"/>
            <a:chExt cx="3812181" cy="558027"/>
          </a:xfrm>
        </p:grpSpPr>
        <p:sp>
          <p:nvSpPr>
            <p:cNvPr id="10" name="Text Box 22"/>
            <p:cNvSpPr txBox="1">
              <a:spLocks noChangeArrowheads="1"/>
            </p:cNvSpPr>
            <p:nvPr/>
          </p:nvSpPr>
          <p:spPr bwMode="auto">
            <a:xfrm>
              <a:off x="4817789" y="2184155"/>
              <a:ext cx="704401" cy="317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57096" rIns="90000" bIns="45000"/>
            <a:lstStyle>
              <a:lvl1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LGC Sans" charset="0"/>
                  <a:cs typeface="DejaVu LGC Sans" charset="0"/>
                </a:defRPr>
              </a:lvl1pPr>
              <a:lvl2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LGC Sans" charset="0"/>
                  <a:cs typeface="DejaVu LGC Sans" charset="0"/>
                </a:defRPr>
              </a:lvl2pPr>
              <a:lvl3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LGC Sans" charset="0"/>
                  <a:cs typeface="DejaVu LGC Sans" charset="0"/>
                </a:defRPr>
              </a:lvl3pPr>
              <a:lvl4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LGC Sans" charset="0"/>
                  <a:cs typeface="DejaVu LGC Sans" charset="0"/>
                </a:defRPr>
              </a:lvl4pPr>
              <a:lvl5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LGC Sans" charset="0"/>
                  <a:cs typeface="DejaVu LGC Sans" charset="0"/>
                </a:defRPr>
              </a:lvl5pPr>
              <a:lvl6pPr marL="25146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LGC Sans" charset="0"/>
                  <a:cs typeface="DejaVu LGC Sans" charset="0"/>
                </a:defRPr>
              </a:lvl6pPr>
              <a:lvl7pPr marL="29718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LGC Sans" charset="0"/>
                  <a:cs typeface="DejaVu LGC Sans" charset="0"/>
                </a:defRPr>
              </a:lvl7pPr>
              <a:lvl8pPr marL="34290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LGC Sans" charset="0"/>
                  <a:cs typeface="DejaVu LGC Sans" charset="0"/>
                </a:defRPr>
              </a:lvl8pPr>
              <a:lvl9pPr marL="38862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LGC Sans" charset="0"/>
                  <a:cs typeface="DejaVu LGC Sans" charset="0"/>
                </a:defRPr>
              </a:lvl9pPr>
            </a:lstStyle>
            <a:p>
              <a:pPr algn="ctr"/>
              <a:r>
                <a:rPr lang="en-US" altLang="en-US" sz="1400" b="1" dirty="0" smtClean="0">
                  <a:solidFill>
                    <a:srgbClr val="E37222"/>
                  </a:solidFill>
                </a:rPr>
                <a:t>TAP</a:t>
              </a:r>
            </a:p>
            <a:p>
              <a:pPr algn="ctr"/>
              <a:r>
                <a:rPr lang="en-US" altLang="en-US" sz="1400" b="1" dirty="0" smtClean="0">
                  <a:solidFill>
                    <a:srgbClr val="E37222"/>
                  </a:solidFill>
                </a:rPr>
                <a:t>Upload</a:t>
              </a: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3263898" y="2742182"/>
              <a:ext cx="3812181" cy="0"/>
            </a:xfrm>
            <a:prstGeom prst="straightConnector1">
              <a:avLst/>
            </a:prstGeom>
            <a:ln w="317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435606" y="3071873"/>
            <a:ext cx="6603465" cy="2350748"/>
            <a:chOff x="435606" y="3071873"/>
            <a:chExt cx="6603465" cy="2350748"/>
          </a:xfrm>
        </p:grpSpPr>
        <p:grpSp>
          <p:nvGrpSpPr>
            <p:cNvPr id="12" name="Group 11"/>
            <p:cNvGrpSpPr/>
            <p:nvPr/>
          </p:nvGrpSpPr>
          <p:grpSpPr>
            <a:xfrm>
              <a:off x="435606" y="3384628"/>
              <a:ext cx="6603465" cy="2037993"/>
              <a:chOff x="435606" y="3384628"/>
              <a:chExt cx="6603465" cy="2037993"/>
            </a:xfrm>
          </p:grpSpPr>
          <p:sp>
            <p:nvSpPr>
              <p:cNvPr id="13" name="Text Box 22"/>
              <p:cNvSpPr txBox="1">
                <a:spLocks noChangeArrowheads="1"/>
              </p:cNvSpPr>
              <p:nvPr/>
            </p:nvSpPr>
            <p:spPr bwMode="auto">
              <a:xfrm>
                <a:off x="4817789" y="3568662"/>
                <a:ext cx="704401" cy="3175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57096" rIns="90000" bIns="45000"/>
              <a:lstStyle>
                <a:lvl1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1pPr>
                <a:lvl2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2pPr>
                <a:lvl3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3pPr>
                <a:lvl4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4pPr>
                <a:lvl5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5pPr>
                <a:lvl6pPr marL="2514600" indent="-228600" defTabSz="457200" fontAlgn="base" hangingPunct="0">
                  <a:lnSpc>
                    <a:spcPct val="9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6pPr>
                <a:lvl7pPr marL="2971800" indent="-228600" defTabSz="457200" fontAlgn="base" hangingPunct="0">
                  <a:lnSpc>
                    <a:spcPct val="9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7pPr>
                <a:lvl8pPr marL="3429000" indent="-228600" defTabSz="457200" fontAlgn="base" hangingPunct="0">
                  <a:lnSpc>
                    <a:spcPct val="9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8pPr>
                <a:lvl9pPr marL="3886200" indent="-228600" defTabSz="457200" fontAlgn="base" hangingPunct="0">
                  <a:lnSpc>
                    <a:spcPct val="9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9pPr>
              </a:lstStyle>
              <a:p>
                <a:pPr algn="ctr"/>
                <a:r>
                  <a:rPr lang="en-US" altLang="en-US" sz="1400" b="1" dirty="0" smtClean="0">
                    <a:solidFill>
                      <a:srgbClr val="E37222"/>
                    </a:solidFill>
                  </a:rPr>
                  <a:t>Results</a:t>
                </a:r>
                <a:endParaRPr lang="en-US" altLang="en-US" sz="1400" b="1" dirty="0">
                  <a:solidFill>
                    <a:srgbClr val="E37222"/>
                  </a:solidFill>
                </a:endParaRPr>
              </a:p>
            </p:txBody>
          </p:sp>
          <p:pic>
            <p:nvPicPr>
              <p:cNvPr id="14" name="Picture 6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5325" y="4750060"/>
                <a:ext cx="490537" cy="3376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8" name="Straight Arrow Connector 17"/>
              <p:cNvCxnSpPr/>
              <p:nvPr/>
            </p:nvCxnSpPr>
            <p:spPr>
              <a:xfrm flipH="1">
                <a:off x="3226890" y="3538702"/>
                <a:ext cx="3812181" cy="0"/>
              </a:xfrm>
              <a:prstGeom prst="straightConnector1">
                <a:avLst/>
              </a:prstGeom>
              <a:ln w="317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 flipH="1">
                <a:off x="1371600" y="3859010"/>
                <a:ext cx="1069975" cy="891050"/>
              </a:xfrm>
              <a:prstGeom prst="straightConnector1">
                <a:avLst/>
              </a:prstGeom>
              <a:ln w="444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 Box 17"/>
              <p:cNvSpPr txBox="1">
                <a:spLocks noChangeArrowheads="1"/>
              </p:cNvSpPr>
              <p:nvPr/>
            </p:nvSpPr>
            <p:spPr bwMode="auto">
              <a:xfrm>
                <a:off x="435606" y="5103534"/>
                <a:ext cx="1069975" cy="3190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57096" rIns="90000" bIns="45000"/>
              <a:lstStyle>
                <a:lvl1pPr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1pPr>
                <a:lvl2pPr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2pPr>
                <a:lvl3pPr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3pPr>
                <a:lvl4pPr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4pPr>
                <a:lvl5pPr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5pPr>
                <a:lvl6pPr marL="2514600" indent="-228600" defTabSz="457200" fontAlgn="base" hangingPunct="0">
                  <a:lnSpc>
                    <a:spcPct val="9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6pPr>
                <a:lvl7pPr marL="2971800" indent="-228600" defTabSz="457200" fontAlgn="base" hangingPunct="0">
                  <a:lnSpc>
                    <a:spcPct val="9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7pPr>
                <a:lvl8pPr marL="3429000" indent="-228600" defTabSz="457200" fontAlgn="base" hangingPunct="0">
                  <a:lnSpc>
                    <a:spcPct val="9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8pPr>
                <a:lvl9pPr marL="3886200" indent="-228600" defTabSz="457200" fontAlgn="base" hangingPunct="0">
                  <a:lnSpc>
                    <a:spcPct val="9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9pPr>
              </a:lstStyle>
              <a:p>
                <a:pPr algn="ctr"/>
                <a:r>
                  <a:rPr lang="en-US" altLang="en-US" sz="1200" dirty="0" smtClean="0"/>
                  <a:t>User Disk</a:t>
                </a:r>
                <a:endParaRPr lang="en-US" altLang="en-US" sz="1200" dirty="0"/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>
                <a:off x="3226889" y="3384628"/>
                <a:ext cx="3812181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 Box 22"/>
            <p:cNvSpPr txBox="1">
              <a:spLocks noChangeArrowheads="1"/>
            </p:cNvSpPr>
            <p:nvPr/>
          </p:nvSpPr>
          <p:spPr bwMode="auto">
            <a:xfrm>
              <a:off x="4780778" y="3071873"/>
              <a:ext cx="704401" cy="317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57096" rIns="90000" bIns="45000"/>
            <a:lstStyle>
              <a:lvl1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LGC Sans" charset="0"/>
                  <a:cs typeface="DejaVu LGC Sans" charset="0"/>
                </a:defRPr>
              </a:lvl1pPr>
              <a:lvl2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LGC Sans" charset="0"/>
                  <a:cs typeface="DejaVu LGC Sans" charset="0"/>
                </a:defRPr>
              </a:lvl2pPr>
              <a:lvl3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LGC Sans" charset="0"/>
                  <a:cs typeface="DejaVu LGC Sans" charset="0"/>
                </a:defRPr>
              </a:lvl3pPr>
              <a:lvl4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LGC Sans" charset="0"/>
                  <a:cs typeface="DejaVu LGC Sans" charset="0"/>
                </a:defRPr>
              </a:lvl4pPr>
              <a:lvl5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LGC Sans" charset="0"/>
                  <a:cs typeface="DejaVu LGC Sans" charset="0"/>
                </a:defRPr>
              </a:lvl5pPr>
              <a:lvl6pPr marL="25146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LGC Sans" charset="0"/>
                  <a:cs typeface="DejaVu LGC Sans" charset="0"/>
                </a:defRPr>
              </a:lvl6pPr>
              <a:lvl7pPr marL="29718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LGC Sans" charset="0"/>
                  <a:cs typeface="DejaVu LGC Sans" charset="0"/>
                </a:defRPr>
              </a:lvl7pPr>
              <a:lvl8pPr marL="34290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LGC Sans" charset="0"/>
                  <a:cs typeface="DejaVu LGC Sans" charset="0"/>
                </a:defRPr>
              </a:lvl8pPr>
              <a:lvl9pPr marL="38862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LGC Sans" charset="0"/>
                  <a:cs typeface="DejaVu LGC Sans" charset="0"/>
                </a:defRPr>
              </a:lvl9pPr>
            </a:lstStyle>
            <a:p>
              <a:pPr algn="ctr"/>
              <a:r>
                <a:rPr lang="en-US" altLang="en-US" sz="1400" b="1" dirty="0" smtClean="0">
                  <a:solidFill>
                    <a:srgbClr val="E37222"/>
                  </a:solidFill>
                </a:rPr>
                <a:t>n  TAP Queries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3402" y="1667876"/>
            <a:ext cx="1751825" cy="720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832818" y="1900918"/>
            <a:ext cx="7409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 smtClean="0">
                <a:solidFill>
                  <a:srgbClr val="AA1A16"/>
                </a:solidFill>
              </a:rPr>
              <a:t>archive</a:t>
            </a:r>
            <a:endParaRPr lang="en-GB" sz="1050" b="1" dirty="0">
              <a:solidFill>
                <a:srgbClr val="AA1A16"/>
              </a:solidFill>
            </a:endParaRPr>
          </a:p>
        </p:txBody>
      </p:sp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3386" y="2243198"/>
            <a:ext cx="1715518" cy="1715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7743937" y="3886164"/>
            <a:ext cx="942799" cy="2267253"/>
            <a:chOff x="7743937" y="3886164"/>
            <a:chExt cx="942799" cy="2267253"/>
          </a:xfrm>
        </p:grpSpPr>
        <p:sp>
          <p:nvSpPr>
            <p:cNvPr id="37" name="Bent-Up Arrow 36"/>
            <p:cNvSpPr/>
            <p:nvPr/>
          </p:nvSpPr>
          <p:spPr>
            <a:xfrm rot="5400000">
              <a:off x="6918358" y="4711743"/>
              <a:ext cx="2019336" cy="368177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Can 37"/>
            <p:cNvSpPr/>
            <p:nvPr/>
          </p:nvSpPr>
          <p:spPr>
            <a:xfrm>
              <a:off x="8225911" y="5657582"/>
              <a:ext cx="434843" cy="495835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39" name="Picture 2" descr="http://icons.iconarchive.com/icons/visualpharm/must-have/256/User-icon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9548" y="5726086"/>
              <a:ext cx="427188" cy="427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" name="Picture 4" descr="https://cdn3.iconfinder.com/data/icons/glypho-free/64/share-128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5911" y="5214505"/>
            <a:ext cx="416231" cy="41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.kinja-img.com/gawker-media/image/upload/s--jiImbLKV--/l135ohlcv8mdqxinaj4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1" y="2621575"/>
            <a:ext cx="1395034" cy="105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966723" y="3859012"/>
            <a:ext cx="1707312" cy="1294740"/>
            <a:chOff x="6979423" y="3859012"/>
            <a:chExt cx="1707312" cy="1294740"/>
          </a:xfrm>
        </p:grpSpPr>
        <p:grpSp>
          <p:nvGrpSpPr>
            <p:cNvPr id="41" name="Group 40"/>
            <p:cNvGrpSpPr/>
            <p:nvPr/>
          </p:nvGrpSpPr>
          <p:grpSpPr>
            <a:xfrm>
              <a:off x="6979423" y="3859012"/>
              <a:ext cx="1707312" cy="1294740"/>
              <a:chOff x="6979423" y="3859012"/>
              <a:chExt cx="1707312" cy="1294740"/>
            </a:xfrm>
          </p:grpSpPr>
          <p:sp>
            <p:nvSpPr>
              <p:cNvPr id="32" name="Text Box 22"/>
              <p:cNvSpPr txBox="1">
                <a:spLocks noChangeArrowheads="1"/>
              </p:cNvSpPr>
              <p:nvPr/>
            </p:nvSpPr>
            <p:spPr bwMode="auto">
              <a:xfrm>
                <a:off x="6979423" y="4343923"/>
                <a:ext cx="704401" cy="3175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57096" rIns="90000" bIns="45000"/>
              <a:lstStyle>
                <a:lvl1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1pPr>
                <a:lvl2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2pPr>
                <a:lvl3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3pPr>
                <a:lvl4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4pPr>
                <a:lvl5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5pPr>
                <a:lvl6pPr marL="2514600" indent="-228600" defTabSz="457200" fontAlgn="base" hangingPunct="0">
                  <a:lnSpc>
                    <a:spcPct val="9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6pPr>
                <a:lvl7pPr marL="2971800" indent="-228600" defTabSz="457200" fontAlgn="base" hangingPunct="0">
                  <a:lnSpc>
                    <a:spcPct val="9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7pPr>
                <a:lvl8pPr marL="3429000" indent="-228600" defTabSz="457200" fontAlgn="base" hangingPunct="0">
                  <a:lnSpc>
                    <a:spcPct val="9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8pPr>
                <a:lvl9pPr marL="3886200" indent="-228600" defTabSz="457200" fontAlgn="base" hangingPunct="0">
                  <a:lnSpc>
                    <a:spcPct val="9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9pPr>
              </a:lstStyle>
              <a:p>
                <a:pPr algn="ctr"/>
                <a:r>
                  <a:rPr lang="en-US" altLang="en-US" sz="1400" b="1" dirty="0" smtClean="0">
                    <a:solidFill>
                      <a:srgbClr val="E37222"/>
                    </a:solidFill>
                  </a:rPr>
                  <a:t>Results</a:t>
                </a:r>
                <a:endParaRPr lang="en-US" altLang="en-US" sz="1400" b="1" dirty="0">
                  <a:solidFill>
                    <a:srgbClr val="E37222"/>
                  </a:solidFill>
                </a:endParaRPr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7284327" y="3859012"/>
                <a:ext cx="1402408" cy="1294740"/>
                <a:chOff x="7284327" y="3859012"/>
                <a:chExt cx="1402408" cy="1294740"/>
              </a:xfrm>
            </p:grpSpPr>
            <p:sp>
              <p:nvSpPr>
                <p:cNvPr id="30" name="Bent-Up Arrow 29"/>
                <p:cNvSpPr/>
                <p:nvPr/>
              </p:nvSpPr>
              <p:spPr>
                <a:xfrm rot="5400000">
                  <a:off x="7207848" y="3935491"/>
                  <a:ext cx="445523" cy="292565"/>
                </a:xfrm>
                <a:prstGeom prst="bent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7" name="Group 6"/>
                <p:cNvGrpSpPr/>
                <p:nvPr/>
              </p:nvGrpSpPr>
              <p:grpSpPr>
                <a:xfrm>
                  <a:off x="7774418" y="3886165"/>
                  <a:ext cx="912317" cy="1267587"/>
                  <a:chOff x="7774418" y="3886165"/>
                  <a:chExt cx="912317" cy="1267587"/>
                </a:xfrm>
              </p:grpSpPr>
              <p:sp>
                <p:nvSpPr>
                  <p:cNvPr id="34" name="Can 33"/>
                  <p:cNvSpPr/>
                  <p:nvPr/>
                </p:nvSpPr>
                <p:spPr>
                  <a:xfrm>
                    <a:off x="8225910" y="4615087"/>
                    <a:ext cx="460825" cy="538665"/>
                  </a:xfrm>
                  <a:prstGeom prst="can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36" name="Bent-Up Arrow 35"/>
                  <p:cNvSpPr/>
                  <p:nvPr/>
                </p:nvSpPr>
                <p:spPr>
                  <a:xfrm rot="5400000">
                    <a:off x="7426896" y="4233687"/>
                    <a:ext cx="1032739" cy="337695"/>
                  </a:xfrm>
                  <a:prstGeom prst="bentUpArrow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  <p:pic>
          <p:nvPicPr>
            <p:cNvPr id="43" name="Picture 2" descr="http://i.kinja-img.com/gawker-media/image/upload/s--jiImbLKV--/l135ohlcv8mdqxinaj4o.jp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3742" y="4750059"/>
              <a:ext cx="446005" cy="3376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89195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ounded Rectangle 47"/>
          <p:cNvSpPr/>
          <p:nvPr/>
        </p:nvSpPr>
        <p:spPr>
          <a:xfrm>
            <a:off x="279400" y="2243199"/>
            <a:ext cx="1460500" cy="1820802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7" name="Group 36"/>
          <p:cNvGrpSpPr/>
          <p:nvPr/>
        </p:nvGrpSpPr>
        <p:grpSpPr>
          <a:xfrm>
            <a:off x="6966723" y="3859012"/>
            <a:ext cx="1707312" cy="1294740"/>
            <a:chOff x="6979423" y="3859012"/>
            <a:chExt cx="1707312" cy="1294740"/>
          </a:xfrm>
        </p:grpSpPr>
        <p:grpSp>
          <p:nvGrpSpPr>
            <p:cNvPr id="38" name="Group 37"/>
            <p:cNvGrpSpPr/>
            <p:nvPr/>
          </p:nvGrpSpPr>
          <p:grpSpPr>
            <a:xfrm>
              <a:off x="6979423" y="3859012"/>
              <a:ext cx="1707312" cy="1294740"/>
              <a:chOff x="6979423" y="3859012"/>
              <a:chExt cx="1707312" cy="1294740"/>
            </a:xfrm>
          </p:grpSpPr>
          <p:sp>
            <p:nvSpPr>
              <p:cNvPr id="42" name="Text Box 22"/>
              <p:cNvSpPr txBox="1">
                <a:spLocks noChangeArrowheads="1"/>
              </p:cNvSpPr>
              <p:nvPr/>
            </p:nvSpPr>
            <p:spPr bwMode="auto">
              <a:xfrm>
                <a:off x="6979423" y="4343923"/>
                <a:ext cx="704401" cy="3175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57096" rIns="90000" bIns="45000"/>
              <a:lstStyle>
                <a:lvl1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1pPr>
                <a:lvl2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2pPr>
                <a:lvl3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3pPr>
                <a:lvl4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4pPr>
                <a:lvl5pPr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5pPr>
                <a:lvl6pPr marL="2514600" indent="-228600" defTabSz="457200" fontAlgn="base" hangingPunct="0">
                  <a:lnSpc>
                    <a:spcPct val="9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6pPr>
                <a:lvl7pPr marL="2971800" indent="-228600" defTabSz="457200" fontAlgn="base" hangingPunct="0">
                  <a:lnSpc>
                    <a:spcPct val="9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7pPr>
                <a:lvl8pPr marL="3429000" indent="-228600" defTabSz="457200" fontAlgn="base" hangingPunct="0">
                  <a:lnSpc>
                    <a:spcPct val="9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8pPr>
                <a:lvl9pPr marL="3886200" indent="-228600" defTabSz="457200" fontAlgn="base" hangingPunct="0">
                  <a:lnSpc>
                    <a:spcPct val="9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457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9pPr>
              </a:lstStyle>
              <a:p>
                <a:pPr algn="ctr"/>
                <a:r>
                  <a:rPr lang="en-US" altLang="en-US" sz="1400" b="1" dirty="0" smtClean="0">
                    <a:solidFill>
                      <a:srgbClr val="E37222"/>
                    </a:solidFill>
                  </a:rPr>
                  <a:t>Results</a:t>
                </a:r>
                <a:endParaRPr lang="en-US" altLang="en-US" sz="1400" b="1" dirty="0">
                  <a:solidFill>
                    <a:srgbClr val="E37222"/>
                  </a:solidFill>
                </a:endParaRPr>
              </a:p>
            </p:txBody>
          </p:sp>
          <p:grpSp>
            <p:nvGrpSpPr>
              <p:cNvPr id="43" name="Group 42"/>
              <p:cNvGrpSpPr/>
              <p:nvPr/>
            </p:nvGrpSpPr>
            <p:grpSpPr>
              <a:xfrm>
                <a:off x="7284327" y="3859012"/>
                <a:ext cx="1402408" cy="1294740"/>
                <a:chOff x="7284327" y="3859012"/>
                <a:chExt cx="1402408" cy="1294740"/>
              </a:xfrm>
            </p:grpSpPr>
            <p:sp>
              <p:nvSpPr>
                <p:cNvPr id="44" name="Bent-Up Arrow 43"/>
                <p:cNvSpPr/>
                <p:nvPr/>
              </p:nvSpPr>
              <p:spPr>
                <a:xfrm rot="5400000">
                  <a:off x="7207848" y="3935491"/>
                  <a:ext cx="445523" cy="292565"/>
                </a:xfrm>
                <a:prstGeom prst="bent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45" name="Group 44"/>
                <p:cNvGrpSpPr/>
                <p:nvPr/>
              </p:nvGrpSpPr>
              <p:grpSpPr>
                <a:xfrm>
                  <a:off x="7774418" y="3886165"/>
                  <a:ext cx="912317" cy="1267587"/>
                  <a:chOff x="7774418" y="3886165"/>
                  <a:chExt cx="912317" cy="1267587"/>
                </a:xfrm>
              </p:grpSpPr>
              <p:sp>
                <p:nvSpPr>
                  <p:cNvPr id="46" name="Can 45"/>
                  <p:cNvSpPr/>
                  <p:nvPr/>
                </p:nvSpPr>
                <p:spPr>
                  <a:xfrm>
                    <a:off x="8225910" y="4615087"/>
                    <a:ext cx="460825" cy="538665"/>
                  </a:xfrm>
                  <a:prstGeom prst="can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47" name="Bent-Up Arrow 46"/>
                  <p:cNvSpPr/>
                  <p:nvPr/>
                </p:nvSpPr>
                <p:spPr>
                  <a:xfrm rot="5400000">
                    <a:off x="7426896" y="4233687"/>
                    <a:ext cx="1032739" cy="337695"/>
                  </a:xfrm>
                  <a:prstGeom prst="bentUpArrow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  <p:pic>
          <p:nvPicPr>
            <p:cNvPr id="39" name="Picture 2" descr="http://i.kinja-img.com/gawker-media/image/upload/s--jiImbLKV--/l135ohlcv8mdqxinaj4o.jp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3742" y="4750059"/>
              <a:ext cx="446005" cy="3376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Cloud 2"/>
          <p:cNvSpPr/>
          <p:nvPr/>
        </p:nvSpPr>
        <p:spPr>
          <a:xfrm>
            <a:off x="3898900" y="2027876"/>
            <a:ext cx="2468552" cy="2276659"/>
          </a:xfrm>
          <a:prstGeom prst="cloud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305" y="209799"/>
            <a:ext cx="6486695" cy="769441"/>
          </a:xfrm>
        </p:spPr>
        <p:txBody>
          <a:bodyPr/>
          <a:lstStyle/>
          <a:p>
            <a:r>
              <a:rPr lang="en-GB" dirty="0" err="1" smtClean="0"/>
              <a:t>Crossmatch</a:t>
            </a:r>
            <a:r>
              <a:rPr lang="en-GB" dirty="0" smtClean="0"/>
              <a:t> for my </a:t>
            </a:r>
            <a:r>
              <a:rPr lang="en-GB" dirty="0" smtClean="0"/>
              <a:t>objects: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TAP+ approach &amp; </a:t>
            </a:r>
            <a:r>
              <a:rPr lang="en-GB" dirty="0" err="1" smtClean="0"/>
              <a:t>VOSpace</a:t>
            </a:r>
            <a:r>
              <a:rPr lang="en-GB" dirty="0" smtClean="0"/>
              <a:t>+ &amp; </a:t>
            </a:r>
            <a:r>
              <a:rPr lang="en-GB" dirty="0" err="1" smtClean="0"/>
              <a:t>SaaS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" name="Can 4"/>
          <p:cNvSpPr/>
          <p:nvPr/>
        </p:nvSpPr>
        <p:spPr>
          <a:xfrm>
            <a:off x="1949450" y="2501655"/>
            <a:ext cx="1009650" cy="1140437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White Dwarfs</a:t>
            </a:r>
            <a:endParaRPr lang="en-GB" dirty="0"/>
          </a:p>
        </p:txBody>
      </p:sp>
      <p:sp>
        <p:nvSpPr>
          <p:cNvPr id="10" name="Text Box 22"/>
          <p:cNvSpPr txBox="1">
            <a:spLocks noChangeArrowheads="1"/>
          </p:cNvSpPr>
          <p:nvPr/>
        </p:nvSpPr>
        <p:spPr bwMode="auto">
          <a:xfrm>
            <a:off x="4817789" y="2184155"/>
            <a:ext cx="704401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57096" rIns="90000" bIns="45000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defRPr>
            </a:lvl9pPr>
          </a:lstStyle>
          <a:p>
            <a:pPr algn="ctr"/>
            <a:r>
              <a:rPr lang="en-US" altLang="en-US" sz="1400" b="1" dirty="0" smtClean="0">
                <a:solidFill>
                  <a:srgbClr val="E37222"/>
                </a:solidFill>
              </a:rPr>
              <a:t>TAP</a:t>
            </a:r>
          </a:p>
          <a:p>
            <a:pPr algn="ctr"/>
            <a:r>
              <a:rPr lang="en-US" altLang="en-US" sz="1400" b="1" dirty="0" smtClean="0">
                <a:solidFill>
                  <a:srgbClr val="E37222"/>
                </a:solidFill>
              </a:rPr>
              <a:t>Upload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3263898" y="2742182"/>
            <a:ext cx="3812181" cy="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226889" y="3384628"/>
            <a:ext cx="381218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4780778" y="3071873"/>
            <a:ext cx="704401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57096" rIns="90000" bIns="45000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defRPr>
            </a:lvl9pPr>
          </a:lstStyle>
          <a:p>
            <a:pPr algn="ctr"/>
            <a:r>
              <a:rPr lang="en-US" altLang="en-US" sz="1400" b="1" dirty="0" smtClean="0">
                <a:solidFill>
                  <a:srgbClr val="E37222"/>
                </a:solidFill>
              </a:rPr>
              <a:t>n  TAP Queries</a:t>
            </a:r>
          </a:p>
        </p:txBody>
      </p:sp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3386" y="2243198"/>
            <a:ext cx="1715518" cy="1715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" name="Bent-Up Arrow 23"/>
          <p:cNvSpPr/>
          <p:nvPr/>
        </p:nvSpPr>
        <p:spPr>
          <a:xfrm rot="5400000">
            <a:off x="6918358" y="4711743"/>
            <a:ext cx="2019336" cy="368177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Can 25"/>
          <p:cNvSpPr/>
          <p:nvPr/>
        </p:nvSpPr>
        <p:spPr>
          <a:xfrm>
            <a:off x="8225911" y="5657582"/>
            <a:ext cx="434843" cy="49583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26" name="Picture 2" descr="http://icons.iconarchive.com/icons/visualpharm/must-have/256/User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9548" y="5726086"/>
            <a:ext cx="427188" cy="42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dn3.iconfinder.com/data/icons/glypho-free/64/share-128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5911" y="5214505"/>
            <a:ext cx="416231" cy="41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435606" y="3538702"/>
            <a:ext cx="6603465" cy="1883919"/>
            <a:chOff x="435606" y="3538702"/>
            <a:chExt cx="6603465" cy="1883919"/>
          </a:xfrm>
        </p:grpSpPr>
        <p:grpSp>
          <p:nvGrpSpPr>
            <p:cNvPr id="11" name="Group 10"/>
            <p:cNvGrpSpPr/>
            <p:nvPr/>
          </p:nvGrpSpPr>
          <p:grpSpPr>
            <a:xfrm>
              <a:off x="435606" y="3538702"/>
              <a:ext cx="6603465" cy="1883919"/>
              <a:chOff x="435606" y="3538702"/>
              <a:chExt cx="6603465" cy="1883919"/>
            </a:xfrm>
          </p:grpSpPr>
          <p:sp>
            <p:nvSpPr>
              <p:cNvPr id="27" name="Text Box 17"/>
              <p:cNvSpPr txBox="1">
                <a:spLocks noChangeArrowheads="1"/>
              </p:cNvSpPr>
              <p:nvPr/>
            </p:nvSpPr>
            <p:spPr bwMode="auto">
              <a:xfrm>
                <a:off x="435606" y="5103534"/>
                <a:ext cx="1069975" cy="3190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57096" rIns="90000" bIns="45000"/>
              <a:lstStyle>
                <a:lvl1pPr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1pPr>
                <a:lvl2pPr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2pPr>
                <a:lvl3pPr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3pPr>
                <a:lvl4pPr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4pPr>
                <a:lvl5pPr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5pPr>
                <a:lvl6pPr marL="2514600" indent="-228600" defTabSz="457200" fontAlgn="base" hangingPunct="0">
                  <a:lnSpc>
                    <a:spcPct val="9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6pPr>
                <a:lvl7pPr marL="2971800" indent="-228600" defTabSz="457200" fontAlgn="base" hangingPunct="0">
                  <a:lnSpc>
                    <a:spcPct val="9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7pPr>
                <a:lvl8pPr marL="3429000" indent="-228600" defTabSz="457200" fontAlgn="base" hangingPunct="0">
                  <a:lnSpc>
                    <a:spcPct val="9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8pPr>
                <a:lvl9pPr marL="3886200" indent="-228600" defTabSz="457200" fontAlgn="base" hangingPunct="0">
                  <a:lnSpc>
                    <a:spcPct val="9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457200" algn="l"/>
                    <a:tab pos="9144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ejaVu LGC Sans" charset="0"/>
                    <a:cs typeface="DejaVu LGC Sans" charset="0"/>
                  </a:defRPr>
                </a:lvl9pPr>
              </a:lstStyle>
              <a:p>
                <a:pPr algn="ctr"/>
                <a:r>
                  <a:rPr lang="en-US" altLang="en-US" sz="1200" dirty="0" smtClean="0"/>
                  <a:t>User Disk</a:t>
                </a:r>
                <a:endParaRPr lang="en-US" altLang="en-US" sz="1200" dirty="0"/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725325" y="3538702"/>
                <a:ext cx="6313746" cy="1549047"/>
                <a:chOff x="725325" y="3538702"/>
                <a:chExt cx="6313746" cy="1549047"/>
              </a:xfrm>
            </p:grpSpPr>
            <p:sp>
              <p:nvSpPr>
                <p:cNvPr id="13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4817789" y="3568662"/>
                  <a:ext cx="704401" cy="3175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57096" rIns="90000" bIns="45000"/>
                <a:lstStyle>
                  <a:lvl1pPr>
                    <a:tabLst>
                      <a:tab pos="4572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DejaVu LGC Sans" charset="0"/>
                      <a:cs typeface="DejaVu LGC Sans" charset="0"/>
                    </a:defRPr>
                  </a:lvl1pPr>
                  <a:lvl2pPr>
                    <a:tabLst>
                      <a:tab pos="4572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DejaVu LGC Sans" charset="0"/>
                      <a:cs typeface="DejaVu LGC Sans" charset="0"/>
                    </a:defRPr>
                  </a:lvl2pPr>
                  <a:lvl3pPr>
                    <a:tabLst>
                      <a:tab pos="4572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DejaVu LGC Sans" charset="0"/>
                      <a:cs typeface="DejaVu LGC Sans" charset="0"/>
                    </a:defRPr>
                  </a:lvl3pPr>
                  <a:lvl4pPr>
                    <a:tabLst>
                      <a:tab pos="4572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DejaVu LGC Sans" charset="0"/>
                      <a:cs typeface="DejaVu LGC Sans" charset="0"/>
                    </a:defRPr>
                  </a:lvl4pPr>
                  <a:lvl5pPr>
                    <a:tabLst>
                      <a:tab pos="4572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DejaVu LGC Sans" charset="0"/>
                      <a:cs typeface="DejaVu LGC Sans" charset="0"/>
                    </a:defRPr>
                  </a:lvl5pPr>
                  <a:lvl6pPr marL="2514600" indent="-228600" defTabSz="457200" fontAlgn="base" hangingPunct="0">
                    <a:lnSpc>
                      <a:spcPct val="94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4572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DejaVu LGC Sans" charset="0"/>
                      <a:cs typeface="DejaVu LGC Sans" charset="0"/>
                    </a:defRPr>
                  </a:lvl6pPr>
                  <a:lvl7pPr marL="2971800" indent="-228600" defTabSz="457200" fontAlgn="base" hangingPunct="0">
                    <a:lnSpc>
                      <a:spcPct val="94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4572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DejaVu LGC Sans" charset="0"/>
                      <a:cs typeface="DejaVu LGC Sans" charset="0"/>
                    </a:defRPr>
                  </a:lvl7pPr>
                  <a:lvl8pPr marL="3429000" indent="-228600" defTabSz="457200" fontAlgn="base" hangingPunct="0">
                    <a:lnSpc>
                      <a:spcPct val="94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4572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DejaVu LGC Sans" charset="0"/>
                      <a:cs typeface="DejaVu LGC Sans" charset="0"/>
                    </a:defRPr>
                  </a:lvl8pPr>
                  <a:lvl9pPr marL="3886200" indent="-228600" defTabSz="457200" fontAlgn="base" hangingPunct="0">
                    <a:lnSpc>
                      <a:spcPct val="94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4572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DejaVu LGC Sans" charset="0"/>
                      <a:cs typeface="DejaVu LGC Sans" charset="0"/>
                    </a:defRPr>
                  </a:lvl9pPr>
                </a:lstStyle>
                <a:p>
                  <a:pPr algn="ctr"/>
                  <a:r>
                    <a:rPr lang="en-US" altLang="en-US" sz="1400" b="1" dirty="0" smtClean="0">
                      <a:solidFill>
                        <a:srgbClr val="E37222"/>
                      </a:solidFill>
                    </a:rPr>
                    <a:t>Results</a:t>
                  </a:r>
                  <a:endParaRPr lang="en-US" altLang="en-US" sz="1400" b="1" dirty="0">
                    <a:solidFill>
                      <a:srgbClr val="E37222"/>
                    </a:solidFill>
                  </a:endParaRPr>
                </a:p>
              </p:txBody>
            </p:sp>
            <p:pic>
              <p:nvPicPr>
                <p:cNvPr id="14" name="Picture 6"/>
                <p:cNvPicPr>
                  <a:picLocks noChangeAspect="1" noChangeArrowheads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5325" y="4750060"/>
                  <a:ext cx="490537" cy="3376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18" name="Straight Arrow Connector 17"/>
                <p:cNvCxnSpPr/>
                <p:nvPr/>
              </p:nvCxnSpPr>
              <p:spPr>
                <a:xfrm flipH="1">
                  <a:off x="3226890" y="3538702"/>
                  <a:ext cx="3812181" cy="0"/>
                </a:xfrm>
                <a:prstGeom prst="straightConnector1">
                  <a:avLst/>
                </a:prstGeom>
                <a:ln w="3175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/>
                <p:cNvCxnSpPr/>
                <p:nvPr/>
              </p:nvCxnSpPr>
              <p:spPr>
                <a:xfrm flipH="1">
                  <a:off x="1371600" y="3859010"/>
                  <a:ext cx="1069975" cy="891050"/>
                </a:xfrm>
                <a:prstGeom prst="straightConnector1">
                  <a:avLst/>
                </a:prstGeom>
                <a:ln w="4445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2050" name="Picture 2" descr="http://www.ec3hawaii.com/wp-content/uploads/2011/03/icon_gears.pn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129" y="3886162"/>
              <a:ext cx="728925" cy="728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0093" y="3725353"/>
            <a:ext cx="13239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6877511" y="3522659"/>
            <a:ext cx="727964" cy="878400"/>
            <a:chOff x="6877511" y="3522659"/>
            <a:chExt cx="727964" cy="878400"/>
          </a:xfrm>
        </p:grpSpPr>
        <p:pic>
          <p:nvPicPr>
            <p:cNvPr id="2052" name="Picture 4" descr="http://www.iconshock.com/img_jpg/BETA/networking/jpg/128/cluster_icon.jpg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7511" y="3522659"/>
              <a:ext cx="727964" cy="7279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http://www.ec3hawaii.com/wp-content/uploads/2011/03/icon_gears.png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9157" y="3998069"/>
              <a:ext cx="402990" cy="402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5" name="Picture 7" descr="http://cdn.stereophile.com/images/archivesart/CALicmFIG10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9276" y="2955269"/>
            <a:ext cx="840061" cy="55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3402" y="1667876"/>
            <a:ext cx="1751825" cy="7200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7832818" y="1900918"/>
            <a:ext cx="7409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 smtClean="0">
                <a:solidFill>
                  <a:srgbClr val="AA1A16"/>
                </a:solidFill>
              </a:rPr>
              <a:t>archive</a:t>
            </a:r>
            <a:endParaRPr lang="en-GB" sz="1050" b="1" dirty="0">
              <a:solidFill>
                <a:srgbClr val="AA1A16"/>
              </a:solidFill>
            </a:endParaRPr>
          </a:p>
        </p:txBody>
      </p:sp>
      <p:pic>
        <p:nvPicPr>
          <p:cNvPr id="49" name="Picture 2" descr="http://i.kinja-img.com/gawker-media/image/upload/s--jiImbLKV--/l135ohlcv8mdqxinaj4o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1" y="2621575"/>
            <a:ext cx="1395034" cy="105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78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Gaia Archive: TAP+ Interface</a:t>
            </a:r>
            <a:endParaRPr lang="en-GB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1" y="1291167"/>
            <a:ext cx="6527799" cy="4721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889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TAP supported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285" y="1319248"/>
            <a:ext cx="4892215" cy="4816305"/>
          </a:xfrm>
        </p:spPr>
        <p:txBody>
          <a:bodyPr/>
          <a:lstStyle/>
          <a:p>
            <a:r>
              <a:rPr lang="en-US" dirty="0" smtClean="0"/>
              <a:t>Volatile upload of tables is supported by TAP/ADQL: UPLOAD/QUERY/DELETE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Service URL</a:t>
            </a:r>
            <a:r>
              <a:rPr lang="en-US" dirty="0"/>
              <a:t>: </a:t>
            </a: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://gaia.esac.esa.int/tap-server/tap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marL="0" indent="-76200">
              <a:buNone/>
            </a:pPr>
            <a:endParaRPr lang="ro-RO" dirty="0" smtClean="0">
              <a:solidFill>
                <a:srgbClr val="800000"/>
              </a:solidFill>
            </a:endParaRPr>
          </a:p>
          <a:p>
            <a:pPr marL="0" indent="-76200">
              <a:buNone/>
            </a:pPr>
            <a:endParaRPr lang="ro-RO" dirty="0">
              <a:solidFill>
                <a:srgbClr val="800000"/>
              </a:solidFill>
            </a:endParaRPr>
          </a:p>
          <a:p>
            <a:pPr marL="0" indent="-76200">
              <a:buNone/>
            </a:pPr>
            <a:r>
              <a:rPr lang="ro-RO" dirty="0" smtClean="0">
                <a:solidFill>
                  <a:srgbClr val="800000"/>
                </a:solidFill>
              </a:rPr>
              <a:t>SELECT </a:t>
            </a:r>
            <a:r>
              <a:rPr lang="ro-RO" dirty="0" smtClean="0"/>
              <a:t>*</a:t>
            </a:r>
            <a:endParaRPr lang="ro-RO" dirty="0"/>
          </a:p>
          <a:p>
            <a:pPr marL="0" indent="-76200">
              <a:buNone/>
            </a:pPr>
            <a:r>
              <a:rPr lang="ro-RO" dirty="0" smtClean="0">
                <a:solidFill>
                  <a:srgbClr val="800000"/>
                </a:solidFill>
              </a:rPr>
              <a:t>FROM</a:t>
            </a:r>
            <a:r>
              <a:rPr lang="ro-RO" dirty="0" smtClean="0"/>
              <a:t> </a:t>
            </a:r>
            <a:r>
              <a:rPr lang="ro-RO" dirty="0"/>
              <a:t>hipparcos </a:t>
            </a:r>
            <a:r>
              <a:rPr lang="ro-RO" dirty="0">
                <a:solidFill>
                  <a:srgbClr val="800000"/>
                </a:solidFill>
              </a:rPr>
              <a:t>AS</a:t>
            </a:r>
            <a:r>
              <a:rPr lang="ro-RO" dirty="0"/>
              <a:t> </a:t>
            </a:r>
            <a:r>
              <a:rPr lang="ro-RO" dirty="0" smtClean="0"/>
              <a:t>hip</a:t>
            </a:r>
            <a:endParaRPr lang="ro-RO" dirty="0"/>
          </a:p>
          <a:p>
            <a:pPr marL="0" indent="-76200">
              <a:buNone/>
            </a:pPr>
            <a:r>
              <a:rPr lang="ro-RO" dirty="0" smtClean="0">
                <a:solidFill>
                  <a:srgbClr val="800000"/>
                </a:solidFill>
              </a:rPr>
              <a:t>JOIN TAP_UPLOAD</a:t>
            </a:r>
            <a:r>
              <a:rPr lang="ro-RO" dirty="0" smtClean="0"/>
              <a:t>.t1 </a:t>
            </a:r>
            <a:r>
              <a:rPr lang="ro-RO" dirty="0">
                <a:solidFill>
                  <a:srgbClr val="800000"/>
                </a:solidFill>
              </a:rPr>
              <a:t>AS</a:t>
            </a:r>
            <a:r>
              <a:rPr lang="ro-RO" dirty="0"/>
              <a:t> </a:t>
            </a:r>
            <a:r>
              <a:rPr lang="ro-RO" dirty="0" smtClean="0"/>
              <a:t>myTable</a:t>
            </a:r>
            <a:endParaRPr lang="ro-RO" dirty="0"/>
          </a:p>
          <a:p>
            <a:pPr marL="0" indent="-76200">
              <a:buNone/>
            </a:pPr>
            <a:r>
              <a:rPr lang="ro-RO" dirty="0" smtClean="0">
                <a:solidFill>
                  <a:srgbClr val="800000"/>
                </a:solidFill>
              </a:rPr>
              <a:t>ON</a:t>
            </a:r>
            <a:r>
              <a:rPr lang="ro-RO" dirty="0" smtClean="0"/>
              <a:t> </a:t>
            </a:r>
            <a:r>
              <a:rPr lang="ro-RO" dirty="0"/>
              <a:t>1=</a:t>
            </a:r>
            <a:r>
              <a:rPr lang="ro-RO" dirty="0">
                <a:solidFill>
                  <a:srgbClr val="800000"/>
                </a:solidFill>
              </a:rPr>
              <a:t>CONTAINS</a:t>
            </a:r>
            <a:r>
              <a:rPr lang="ro-RO" dirty="0"/>
              <a:t>(</a:t>
            </a:r>
            <a:r>
              <a:rPr lang="ro-RO" dirty="0">
                <a:solidFill>
                  <a:srgbClr val="800000"/>
                </a:solidFill>
              </a:rPr>
              <a:t>POINT</a:t>
            </a:r>
            <a:r>
              <a:rPr lang="ro-RO" dirty="0"/>
              <a:t>('</a:t>
            </a:r>
            <a:r>
              <a:rPr lang="ro-RO" dirty="0">
                <a:solidFill>
                  <a:srgbClr val="0098DB"/>
                </a:solidFill>
              </a:rPr>
              <a:t>ICRS</a:t>
            </a:r>
            <a:r>
              <a:rPr lang="ro-RO" dirty="0"/>
              <a:t>', </a:t>
            </a:r>
            <a:r>
              <a:rPr lang="ro-RO" dirty="0" smtClean="0"/>
              <a:t>hip.ra</a:t>
            </a:r>
            <a:r>
              <a:rPr lang="ro-RO" dirty="0"/>
              <a:t>, </a:t>
            </a:r>
            <a:r>
              <a:rPr lang="ro-RO" dirty="0" smtClean="0"/>
              <a:t>hip.dec)</a:t>
            </a:r>
            <a:r>
              <a:rPr lang="ro-RO" dirty="0"/>
              <a:t>,</a:t>
            </a:r>
          </a:p>
          <a:p>
            <a:pPr marL="0" indent="-76200">
              <a:buNone/>
            </a:pPr>
            <a:r>
              <a:rPr lang="ro-RO" dirty="0" smtClean="0">
                <a:solidFill>
                  <a:srgbClr val="800000"/>
                </a:solidFill>
              </a:rPr>
              <a:t>CIRCLE</a:t>
            </a:r>
            <a:r>
              <a:rPr lang="ro-RO" dirty="0"/>
              <a:t>('</a:t>
            </a:r>
            <a:r>
              <a:rPr lang="ro-RO" dirty="0">
                <a:solidFill>
                  <a:srgbClr val="0098DB"/>
                </a:solidFill>
              </a:rPr>
              <a:t>ICRS</a:t>
            </a:r>
            <a:r>
              <a:rPr lang="ro-RO" dirty="0"/>
              <a:t>', </a:t>
            </a:r>
            <a:r>
              <a:rPr lang="ro-RO" dirty="0" smtClean="0"/>
              <a:t>myTable.ra, </a:t>
            </a:r>
            <a:r>
              <a:rPr lang="ro-RO" dirty="0"/>
              <a:t>myTable</a:t>
            </a:r>
            <a:r>
              <a:rPr lang="ro-RO" dirty="0" smtClean="0"/>
              <a:t>.dec</a:t>
            </a:r>
            <a:r>
              <a:rPr lang="ro-RO" dirty="0"/>
              <a:t>, 5./3600.))</a:t>
            </a:r>
            <a:endParaRPr lang="en-US" dirty="0" smtClean="0"/>
          </a:p>
          <a:p>
            <a:pPr marL="808038" lvl="1" indent="0">
              <a:buNone/>
            </a:pPr>
            <a:endParaRPr lang="en-US" dirty="0">
              <a:solidFill>
                <a:srgbClr val="0098DB"/>
              </a:solidFill>
            </a:endParaRPr>
          </a:p>
          <a:p>
            <a:pPr lvl="1"/>
            <a:endParaRPr lang="en-US" dirty="0" smtClean="0"/>
          </a:p>
          <a:p>
            <a:pPr marL="0" lvl="1" indent="0">
              <a:buNone/>
            </a:pP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10" name="Picture 9" descr="Screen Shot 2016-06-28 at 16.51.57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183" y="2455332"/>
            <a:ext cx="4310538" cy="4127500"/>
          </a:xfrm>
          <a:prstGeom prst="rect">
            <a:avLst/>
          </a:prstGeom>
        </p:spPr>
      </p:pic>
      <p:pic>
        <p:nvPicPr>
          <p:cNvPr id="12" name="Picture 11" descr="Screen Shot 2016-06-28 at 16.58.56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470" y="1185333"/>
            <a:ext cx="4045273" cy="387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2906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TAP+: TAP standard evolution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607419619"/>
              </p:ext>
            </p:extLst>
          </p:nvPr>
        </p:nvGraphicFramePr>
        <p:xfrm>
          <a:off x="402167" y="1359021"/>
          <a:ext cx="8434916" cy="4990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59938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TAP+: Private Data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277620863"/>
              </p:ext>
            </p:extLst>
          </p:nvPr>
        </p:nvGraphicFramePr>
        <p:xfrm>
          <a:off x="880171" y="1464854"/>
          <a:ext cx="7772400" cy="46503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5773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ESA Presentation.potx" id="{25DD4EE8-CEC2-4097-877B-2881619AB218}" vid="{3EAF496E-73B5-4530-AD30-F997BCCE29B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95F947CC68284A92DD76895F95485E" ma:contentTypeVersion="" ma:contentTypeDescription="Create a new document." ma:contentTypeScope="" ma:versionID="d2f7bac1cc6cefe942785cfbb8bae163">
  <xsd:schema xmlns:xsd="http://www.w3.org/2001/XMLSchema" xmlns:xs="http://www.w3.org/2001/XMLSchema" xmlns:p="http://schemas.microsoft.com/office/2006/metadata/properties" xmlns:ns2="f2760952-b3bb-408f-ace6-eb1e07642b86" targetNamespace="http://schemas.microsoft.com/office/2006/metadata/properties" ma:root="true" ma:fieldsID="70e6d848e258403642b2016fccd44a87" ns2:_="">
    <xsd:import namespace="f2760952-b3bb-408f-ace6-eb1e07642b8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760952-b3bb-408f-ace6-eb1e07642b8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description="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7E3F8D4-779E-482B-9027-84EA9EAEE0E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582352-888A-4727-9B6A-670345A54E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760952-b3bb-408f-ace6-eb1e07642b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DDE67DC-0345-49EC-B880-0A483B7BB2AD}">
  <ds:schemaRefs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elements/1.1/"/>
    <ds:schemaRef ds:uri="http://purl.org/dc/dcmitype/"/>
    <ds:schemaRef ds:uri="http://schemas.microsoft.com/office/infopath/2007/PartnerControls"/>
    <ds:schemaRef ds:uri="f2760952-b3bb-408f-ace6-eb1e07642b86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ESA Presentation</Template>
  <TotalTime>7728</TotalTime>
  <Words>723</Words>
  <Application>Microsoft Macintosh PowerPoint</Application>
  <PresentationFormat>On-screen Show (4:3)</PresentationFormat>
  <Paragraphs>152</Paragraphs>
  <Slides>18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ESA Presentation</vt:lpstr>
      <vt:lpstr>ESA Gaia Archive DR1:  A VO compliant archive</vt:lpstr>
      <vt:lpstr>Data Volumes</vt:lpstr>
      <vt:lpstr>PowerPoint Presentation</vt:lpstr>
      <vt:lpstr>Crossmatch for my objects: TAP+ approach &amp; VOSpace+ </vt:lpstr>
      <vt:lpstr>Crossmatch for my objects: TAP+ approach &amp; VOSpace+ &amp; SaaS </vt:lpstr>
      <vt:lpstr>Gaia Archive: TAP+ Interface</vt:lpstr>
      <vt:lpstr>TAP supported</vt:lpstr>
      <vt:lpstr>TAP+: TAP standard evolution</vt:lpstr>
      <vt:lpstr>TAP+: Private Data</vt:lpstr>
      <vt:lpstr>Gaia Archive: TAP+ Schema</vt:lpstr>
      <vt:lpstr>VOSpace :  Virtual storage for collaboration</vt:lpstr>
      <vt:lpstr>Gaia Archive Security</vt:lpstr>
      <vt:lpstr>Visualization</vt:lpstr>
      <vt:lpstr>Archive on internet</vt:lpstr>
      <vt:lpstr>CDN (Content Delivery Network)</vt:lpstr>
      <vt:lpstr>Some statistics after 1 week (20 Sept)</vt:lpstr>
      <vt:lpstr>PowerPoint Presentation</vt:lpstr>
      <vt:lpstr>Conclusions</vt:lpstr>
    </vt:vector>
  </TitlesOfParts>
  <Manager/>
  <Company>ESA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Gaia Archive @ ESAC</dc:title>
  <dc:subject/>
  <dc:creator>Jesus Salgado</dc:creator>
  <cp:keywords/>
  <dc:description/>
  <cp:lastModifiedBy>Jesus Salgado</cp:lastModifiedBy>
  <cp:revision>298</cp:revision>
  <cp:lastPrinted>2016-10-18T07:47:10Z</cp:lastPrinted>
  <dcterms:created xsi:type="dcterms:W3CDTF">2015-09-14T16:06:08Z</dcterms:created>
  <dcterms:modified xsi:type="dcterms:W3CDTF">2016-10-21T10:15:32Z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ESA Presentation</vt:lpwstr>
  </property>
  <property fmtid="{D5CDD505-2E9C-101B-9397-08002B2CF9AE}" pid="3" name="PSubtitle">
    <vt:lpwstr>ESA Presentation</vt:lpwstr>
  </property>
  <property fmtid="{D5CDD505-2E9C-101B-9397-08002B2CF9AE}" pid="4" name="PAuthor">
    <vt:lpwstr/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ContentTypeId">
    <vt:lpwstr>0x0101008995F947CC68284A92DD76895F95485E</vt:lpwstr>
  </property>
  <property fmtid="{D5CDD505-2E9C-101B-9397-08002B2CF9AE}" pid="15" name="Issue Date">
    <vt:filetime>2015-06-09T22:00:00Z</vt:filetime>
  </property>
  <property fmtid="{D5CDD505-2E9C-101B-9397-08002B2CF9AE}" pid="16" name="Document Type">
    <vt:lpwstr>HO - Handout / Presentation</vt:lpwstr>
  </property>
  <property fmtid="{D5CDD505-2E9C-101B-9397-08002B2CF9AE}" pid="17" name="Reference">
    <vt:lpwstr>Gaia Archive</vt:lpwstr>
  </property>
  <property fmtid="{D5CDD505-2E9C-101B-9397-08002B2CF9AE}" pid="18" name="Classification">
    <vt:lpwstr>ESA UNCLASSIFIED - Releasable to the Public</vt:lpwstr>
  </property>
  <property fmtid="{D5CDD505-2E9C-101B-9397-08002B2CF9AE}" pid="19" name="Classification Caveat">
    <vt:lpwstr/>
  </property>
  <property fmtid="{D5CDD505-2E9C-101B-9397-08002B2CF9AE}" pid="20" name="Status">
    <vt:lpwstr>Issued</vt:lpwstr>
  </property>
  <property fmtid="{D5CDD505-2E9C-101B-9397-08002B2CF9AE}" pid="21" name="bmsSiteName">
    <vt:lpwstr>ESAC</vt:lpwstr>
  </property>
  <property fmtid="{D5CDD505-2E9C-101B-9397-08002B2CF9AE}" pid="22" name="Originating Organisation">
    <vt:lpwstr>ESA</vt:lpwstr>
  </property>
  <property fmtid="{D5CDD505-2E9C-101B-9397-08002B2CF9AE}" pid="23" name="Distribution">
    <vt:lpwstr/>
  </property>
  <property fmtid="{D5CDD505-2E9C-101B-9397-08002B2CF9AE}" pid="24" name="bmsSitename2">
    <vt:lpwstr>ESAC</vt:lpwstr>
  </property>
  <property fmtid="{D5CDD505-2E9C-101B-9397-08002B2CF9AE}" pid="25" name="bmsAddress">
    <vt:lpwstr>European Space Astronomy Centre - P.O. Box 78 - 28691 Villanueva de la Cañada - Madrid - Spain</vt:lpwstr>
  </property>
  <property fmtid="{D5CDD505-2E9C-101B-9397-08002B2CF9AE}" pid="26" name="bmsPlace">
    <vt:lpwstr>Madrid</vt:lpwstr>
  </property>
  <property fmtid="{D5CDD505-2E9C-101B-9397-08002B2CF9AE}" pid="27" name="bmsPhoneFax">
    <vt:lpwstr>T +34 91 8131 100 - F +34 91 8131 139 - www.esa.int</vt:lpwstr>
  </property>
  <property fmtid="{D5CDD505-2E9C-101B-9397-08002B2CF9AE}" pid="28" name="Issue">
    <vt:i4>1</vt:i4>
  </property>
  <property fmtid="{D5CDD505-2E9C-101B-9397-08002B2CF9AE}" pid="29" name="Revision">
    <vt:i4>0</vt:i4>
  </property>
</Properties>
</file>