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258" r:id="rId2"/>
    <p:sldId id="259" r:id="rId3"/>
    <p:sldId id="276" r:id="rId4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7C80"/>
    <a:srgbClr val="FFFF66"/>
    <a:srgbClr val="FFFF00"/>
    <a:srgbClr val="DDDDDD"/>
    <a:srgbClr val="FF5050"/>
    <a:srgbClr val="99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28" d="100"/>
          <a:sy n="128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0B3354-33C1-40FA-95AB-84420B10F2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01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FB2CD-D567-4068-B3C1-040284EAD0A6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36FBA-3C46-4C13-A969-E0B7F7062AE3}" type="slidenum">
              <a:rPr lang="en-US"/>
              <a:pPr/>
              <a:t>2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144B2-DC1C-40ED-8746-486475B02FD9}" type="slidenum">
              <a:rPr lang="en-US"/>
              <a:pPr/>
              <a:t>3</a:t>
            </a:fld>
            <a:endParaRPr 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26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1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22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65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393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79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67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79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18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537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 userDrawn="1"/>
        </p:nvSpPr>
        <p:spPr bwMode="auto">
          <a:xfrm>
            <a:off x="1042988" y="4941888"/>
            <a:ext cx="6985000" cy="57467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 userDrawn="1"/>
        </p:nvSpPr>
        <p:spPr bwMode="auto">
          <a:xfrm>
            <a:off x="1042988" y="1558925"/>
            <a:ext cx="6985000" cy="57467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9" name="Rectangle 9"/>
          <p:cNvSpPr>
            <a:spLocks noChangeArrowheads="1"/>
          </p:cNvSpPr>
          <p:nvPr userDrawn="1"/>
        </p:nvSpPr>
        <p:spPr bwMode="auto">
          <a:xfrm>
            <a:off x="6804025" y="1557338"/>
            <a:ext cx="1223963" cy="39592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Rectangle 10"/>
          <p:cNvSpPr>
            <a:spLocks noChangeArrowheads="1"/>
          </p:cNvSpPr>
          <p:nvPr userDrawn="1"/>
        </p:nvSpPr>
        <p:spPr bwMode="auto">
          <a:xfrm>
            <a:off x="1042988" y="1557338"/>
            <a:ext cx="1223962" cy="39592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1" name="Rectangle 11"/>
          <p:cNvSpPr>
            <a:spLocks noChangeArrowheads="1"/>
          </p:cNvSpPr>
          <p:nvPr userDrawn="1"/>
        </p:nvSpPr>
        <p:spPr bwMode="auto">
          <a:xfrm>
            <a:off x="1042988" y="5516563"/>
            <a:ext cx="6985000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2" name="Rectangle 12"/>
          <p:cNvSpPr>
            <a:spLocks noChangeArrowheads="1"/>
          </p:cNvSpPr>
          <p:nvPr userDrawn="1"/>
        </p:nvSpPr>
        <p:spPr bwMode="auto">
          <a:xfrm>
            <a:off x="1042988" y="908050"/>
            <a:ext cx="6985000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3" name="Rectangle 13"/>
          <p:cNvSpPr>
            <a:spLocks noChangeArrowheads="1"/>
          </p:cNvSpPr>
          <p:nvPr userDrawn="1"/>
        </p:nvSpPr>
        <p:spPr bwMode="auto">
          <a:xfrm>
            <a:off x="1042988" y="1557338"/>
            <a:ext cx="69850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134" name="Group 14"/>
          <p:cNvGrpSpPr>
            <a:grpSpLocks/>
          </p:cNvGrpSpPr>
          <p:nvPr userDrawn="1"/>
        </p:nvGrpSpPr>
        <p:grpSpPr bwMode="auto">
          <a:xfrm>
            <a:off x="1908175" y="34925"/>
            <a:ext cx="1143000" cy="801688"/>
            <a:chOff x="-144" y="1570"/>
            <a:chExt cx="720" cy="505"/>
          </a:xfrm>
        </p:grpSpPr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0" y="1570"/>
              <a:ext cx="47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USERS</a:t>
              </a:r>
            </a:p>
          </p:txBody>
        </p:sp>
        <p:pic>
          <p:nvPicPr>
            <p:cNvPr id="5136" name="Picture 16" descr="j0195384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4" y="1780"/>
              <a:ext cx="288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7" name="Picture 17" descr="j0292020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" y="1780"/>
              <a:ext cx="31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41" name="Group 21"/>
          <p:cNvGrpSpPr>
            <a:grpSpLocks/>
          </p:cNvGrpSpPr>
          <p:nvPr userDrawn="1"/>
        </p:nvGrpSpPr>
        <p:grpSpPr bwMode="auto">
          <a:xfrm>
            <a:off x="5292725" y="188913"/>
            <a:ext cx="1885950" cy="625475"/>
            <a:chOff x="3334" y="119"/>
            <a:chExt cx="1188" cy="394"/>
          </a:xfrm>
        </p:grpSpPr>
        <p:pic>
          <p:nvPicPr>
            <p:cNvPr id="5142" name="Picture 22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" y="119"/>
              <a:ext cx="394" cy="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3742" y="229"/>
              <a:ext cx="7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COMPUTERS</a:t>
              </a:r>
            </a:p>
          </p:txBody>
        </p:sp>
      </p:grpSp>
      <p:sp>
        <p:nvSpPr>
          <p:cNvPr id="5144" name="Text Box 24"/>
          <p:cNvSpPr txBox="1">
            <a:spLocks noChangeArrowheads="1"/>
          </p:cNvSpPr>
          <p:nvPr userDrawn="1"/>
        </p:nvSpPr>
        <p:spPr bwMode="auto">
          <a:xfrm>
            <a:off x="3719513" y="836613"/>
            <a:ext cx="163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USER LAYER</a:t>
            </a:r>
          </a:p>
        </p:txBody>
      </p:sp>
      <p:sp>
        <p:nvSpPr>
          <p:cNvPr id="5145" name="Text Box 25"/>
          <p:cNvSpPr txBox="1">
            <a:spLocks noChangeArrowheads="1"/>
          </p:cNvSpPr>
          <p:nvPr userDrawn="1"/>
        </p:nvSpPr>
        <p:spPr bwMode="auto">
          <a:xfrm>
            <a:off x="3389313" y="5870575"/>
            <a:ext cx="229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RESOURCE LAYER</a:t>
            </a:r>
          </a:p>
        </p:txBody>
      </p:sp>
      <p:sp>
        <p:nvSpPr>
          <p:cNvPr id="5146" name="Text Box 26"/>
          <p:cNvSpPr txBox="1">
            <a:spLocks noChangeArrowheads="1"/>
          </p:cNvSpPr>
          <p:nvPr userDrawn="1"/>
        </p:nvSpPr>
        <p:spPr bwMode="auto">
          <a:xfrm>
            <a:off x="4081463" y="1628775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USING</a:t>
            </a:r>
          </a:p>
        </p:txBody>
      </p:sp>
      <p:sp>
        <p:nvSpPr>
          <p:cNvPr id="5147" name="Text Box 27"/>
          <p:cNvSpPr txBox="1">
            <a:spLocks noChangeArrowheads="1"/>
          </p:cNvSpPr>
          <p:nvPr userDrawn="1"/>
        </p:nvSpPr>
        <p:spPr bwMode="auto">
          <a:xfrm>
            <a:off x="3922713" y="50133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SHARING</a:t>
            </a:r>
          </a:p>
        </p:txBody>
      </p:sp>
      <p:sp>
        <p:nvSpPr>
          <p:cNvPr id="5148" name="Text Box 28"/>
          <p:cNvSpPr txBox="1">
            <a:spLocks noChangeArrowheads="1"/>
          </p:cNvSpPr>
          <p:nvPr userDrawn="1"/>
        </p:nvSpPr>
        <p:spPr bwMode="auto">
          <a:xfrm>
            <a:off x="4114800" y="3141663"/>
            <a:ext cx="84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VO</a:t>
            </a:r>
          </a:p>
          <a:p>
            <a:pPr algn="ctr"/>
            <a:r>
              <a:rPr lang="en-US"/>
              <a:t>CORE</a:t>
            </a:r>
          </a:p>
        </p:txBody>
      </p:sp>
      <p:pic>
        <p:nvPicPr>
          <p:cNvPr id="5139" name="Picture 19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6202363"/>
            <a:ext cx="40322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40" name="Text Box 20"/>
          <p:cNvSpPr txBox="1">
            <a:spLocks noChangeArrowheads="1"/>
          </p:cNvSpPr>
          <p:nvPr userDrawn="1"/>
        </p:nvSpPr>
        <p:spPr bwMode="auto">
          <a:xfrm>
            <a:off x="3657600" y="6375400"/>
            <a:ext cx="1201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latin typeface="Verdana" pitchFamily="34" charset="0"/>
              </a:rPr>
              <a:t>PROVIDERS</a:t>
            </a:r>
          </a:p>
        </p:txBody>
      </p:sp>
      <p:pic>
        <p:nvPicPr>
          <p:cNvPr id="5151" name="Picture 31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170613"/>
            <a:ext cx="6810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2" name="Picture 32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6175375"/>
            <a:ext cx="73818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3" name="Picture 33" descr="Clipboard01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3" y="6205538"/>
            <a:ext cx="863600" cy="61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5" name="Text Box 35"/>
          <p:cNvSpPr txBox="1">
            <a:spLocks noChangeArrowheads="1"/>
          </p:cNvSpPr>
          <p:nvPr userDrawn="1"/>
        </p:nvSpPr>
        <p:spPr bwMode="auto">
          <a:xfrm>
            <a:off x="377825" y="6308725"/>
            <a:ext cx="1274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/>
              <a:t>20120521</a:t>
            </a:r>
            <a:endParaRPr lang="en-US" sz="1000" b="1" dirty="0"/>
          </a:p>
          <a:p>
            <a:pPr algn="ctr"/>
            <a:r>
              <a:rPr lang="en-US" sz="1000" b="1" dirty="0"/>
              <a:t>IVOA Architecture</a:t>
            </a:r>
          </a:p>
        </p:txBody>
      </p:sp>
      <p:pic>
        <p:nvPicPr>
          <p:cNvPr id="5156" name="Picture 36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38" y="6189663"/>
            <a:ext cx="863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7235825" y="2492375"/>
            <a:ext cx="3619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N</a:t>
            </a:r>
          </a:p>
          <a:p>
            <a:pPr algn="ctr"/>
            <a:r>
              <a:rPr lang="en-US"/>
              <a:t>G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476375" y="2565400"/>
            <a:ext cx="3619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F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N</a:t>
            </a:r>
          </a:p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N</a:t>
            </a:r>
          </a:p>
          <a:p>
            <a:pPr algn="ctr"/>
            <a:r>
              <a:rPr lang="en-US"/>
              <a:t>G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179388" y="1889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LEVEL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179388" y="1889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LEVEL 1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5724525" y="3097213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2" name="Text Box 6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8099425" y="19891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8459788" y="22637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53975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67" name="Text Box 11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68" name="Text Box 12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69" name="Text Box 13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70" name="Text Box 14"/>
          <p:cNvSpPr txBox="1">
            <a:spLocks noChangeArrowheads="1"/>
          </p:cNvSpPr>
          <p:nvPr/>
        </p:nvSpPr>
        <p:spPr bwMode="auto">
          <a:xfrm>
            <a:off x="868363" y="3552825"/>
            <a:ext cx="153987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ApplicationRegExt</a:t>
            </a:r>
          </a:p>
        </p:txBody>
      </p:sp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912813" y="3876675"/>
            <a:ext cx="1452562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StandardsRegExt</a:t>
            </a:r>
          </a:p>
        </p:txBody>
      </p:sp>
      <p:sp>
        <p:nvSpPr>
          <p:cNvPr id="72" name="Text Box 16"/>
          <p:cNvSpPr txBox="1">
            <a:spLocks noChangeArrowheads="1"/>
          </p:cNvSpPr>
          <p:nvPr/>
        </p:nvSpPr>
        <p:spPr bwMode="auto">
          <a:xfrm>
            <a:off x="996950" y="3221038"/>
            <a:ext cx="1282700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VODataService</a:t>
            </a:r>
          </a:p>
        </p:txBody>
      </p:sp>
      <p:sp>
        <p:nvSpPr>
          <p:cNvPr id="73" name="Text Box 17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SimpleDALRegExt</a:t>
            </a:r>
          </a:p>
        </p:txBody>
      </p:sp>
      <p:sp>
        <p:nvSpPr>
          <p:cNvPr id="74" name="Text Box 18"/>
          <p:cNvSpPr txBox="1">
            <a:spLocks noChangeArrowheads="1"/>
          </p:cNvSpPr>
          <p:nvPr/>
        </p:nvSpPr>
        <p:spPr bwMode="auto">
          <a:xfrm>
            <a:off x="1358900" y="4883150"/>
            <a:ext cx="558800" cy="284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VOSI</a:t>
            </a:r>
          </a:p>
        </p:txBody>
      </p:sp>
      <p:sp>
        <p:nvSpPr>
          <p:cNvPr id="75" name="Text Box 19"/>
          <p:cNvSpPr txBox="1">
            <a:spLocks noChangeArrowheads="1"/>
          </p:cNvSpPr>
          <p:nvPr/>
        </p:nvSpPr>
        <p:spPr bwMode="auto">
          <a:xfrm>
            <a:off x="7107238" y="2911475"/>
            <a:ext cx="6080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SSAP</a:t>
            </a:r>
          </a:p>
        </p:txBody>
      </p:sp>
      <p:sp>
        <p:nvSpPr>
          <p:cNvPr id="76" name="Text Box 20"/>
          <p:cNvSpPr txBox="1">
            <a:spLocks noChangeArrowheads="1"/>
          </p:cNvSpPr>
          <p:nvPr/>
        </p:nvSpPr>
        <p:spPr bwMode="auto">
          <a:xfrm>
            <a:off x="7137400" y="2133600"/>
            <a:ext cx="5492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SIAP</a:t>
            </a:r>
          </a:p>
        </p:txBody>
      </p:sp>
      <p:sp>
        <p:nvSpPr>
          <p:cNvPr id="77" name="Text Box 21"/>
          <p:cNvSpPr txBox="1">
            <a:spLocks noChangeArrowheads="1"/>
          </p:cNvSpPr>
          <p:nvPr/>
        </p:nvSpPr>
        <p:spPr bwMode="auto">
          <a:xfrm>
            <a:off x="7158038" y="2516188"/>
            <a:ext cx="506412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SCS</a:t>
            </a:r>
          </a:p>
        </p:txBody>
      </p:sp>
      <p:sp>
        <p:nvSpPr>
          <p:cNvPr id="78" name="Text Box 22"/>
          <p:cNvSpPr txBox="1">
            <a:spLocks noChangeArrowheads="1"/>
          </p:cNvSpPr>
          <p:nvPr/>
        </p:nvSpPr>
        <p:spPr bwMode="auto">
          <a:xfrm>
            <a:off x="7162800" y="329088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7113588" y="4067175"/>
            <a:ext cx="598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SEAP</a:t>
            </a:r>
          </a:p>
        </p:txBody>
      </p:sp>
      <p:sp>
        <p:nvSpPr>
          <p:cNvPr id="80" name="Text Box 24"/>
          <p:cNvSpPr txBox="1">
            <a:spLocks noChangeArrowheads="1"/>
          </p:cNvSpPr>
          <p:nvPr/>
        </p:nvSpPr>
        <p:spPr bwMode="auto">
          <a:xfrm>
            <a:off x="7024688" y="4446588"/>
            <a:ext cx="776287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SimDAL</a:t>
            </a:r>
          </a:p>
        </p:txBody>
      </p:sp>
      <p:sp>
        <p:nvSpPr>
          <p:cNvPr id="81" name="Text Box 25"/>
          <p:cNvSpPr txBox="1">
            <a:spLocks noChangeArrowheads="1"/>
          </p:cNvSpPr>
          <p:nvPr/>
        </p:nvSpPr>
        <p:spPr bwMode="auto">
          <a:xfrm>
            <a:off x="7112000" y="3671888"/>
            <a:ext cx="600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SLAP</a:t>
            </a:r>
          </a:p>
        </p:txBody>
      </p:sp>
      <p:sp>
        <p:nvSpPr>
          <p:cNvPr id="82" name="Text Box 26"/>
          <p:cNvSpPr txBox="1">
            <a:spLocks noChangeArrowheads="1"/>
          </p:cNvSpPr>
          <p:nvPr/>
        </p:nvSpPr>
        <p:spPr bwMode="auto">
          <a:xfrm>
            <a:off x="2346325" y="5084763"/>
            <a:ext cx="862013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VOSpace</a:t>
            </a:r>
          </a:p>
        </p:txBody>
      </p:sp>
      <p:sp>
        <p:nvSpPr>
          <p:cNvPr id="83" name="Text Box 27"/>
          <p:cNvSpPr txBox="1">
            <a:spLocks noChangeArrowheads="1"/>
          </p:cNvSpPr>
          <p:nvPr/>
        </p:nvSpPr>
        <p:spPr bwMode="auto">
          <a:xfrm>
            <a:off x="3276600" y="5084763"/>
            <a:ext cx="72707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VOPipe</a:t>
            </a:r>
          </a:p>
        </p:txBody>
      </p:sp>
      <p:sp>
        <p:nvSpPr>
          <p:cNvPr id="84" name="Text Box 28"/>
          <p:cNvSpPr txBox="1">
            <a:spLocks noChangeArrowheads="1"/>
          </p:cNvSpPr>
          <p:nvPr/>
        </p:nvSpPr>
        <p:spPr bwMode="auto">
          <a:xfrm>
            <a:off x="2551113" y="1628775"/>
            <a:ext cx="6334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SAMP</a:t>
            </a:r>
          </a:p>
        </p:txBody>
      </p:sp>
      <p:sp>
        <p:nvSpPr>
          <p:cNvPr id="85" name="Text Box 29"/>
          <p:cNvSpPr txBox="1">
            <a:spLocks noChangeArrowheads="1"/>
          </p:cNvSpPr>
          <p:nvPr/>
        </p:nvSpPr>
        <p:spPr bwMode="auto">
          <a:xfrm>
            <a:off x="3271838" y="1773238"/>
            <a:ext cx="51593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SSO</a:t>
            </a:r>
          </a:p>
        </p:txBody>
      </p:sp>
      <p:sp>
        <p:nvSpPr>
          <p:cNvPr id="86" name="Text Box 30"/>
          <p:cNvSpPr txBox="1">
            <a:spLocks noChangeArrowheads="1"/>
          </p:cNvSpPr>
          <p:nvPr/>
        </p:nvSpPr>
        <p:spPr bwMode="auto">
          <a:xfrm>
            <a:off x="6438900" y="5084763"/>
            <a:ext cx="5492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UWS</a:t>
            </a:r>
          </a:p>
        </p:txBody>
      </p:sp>
      <p:sp>
        <p:nvSpPr>
          <p:cNvPr id="87" name="Text Box 31"/>
          <p:cNvSpPr txBox="1">
            <a:spLocks noChangeArrowheads="1"/>
          </p:cNvSpPr>
          <p:nvPr/>
        </p:nvSpPr>
        <p:spPr bwMode="auto">
          <a:xfrm>
            <a:off x="5503863" y="17002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CDP</a:t>
            </a:r>
          </a:p>
        </p:txBody>
      </p:sp>
      <p:sp>
        <p:nvSpPr>
          <p:cNvPr id="88" name="Text Box 32"/>
          <p:cNvSpPr txBox="1">
            <a:spLocks noChangeArrowheads="1"/>
          </p:cNvSpPr>
          <p:nvPr/>
        </p:nvSpPr>
        <p:spPr bwMode="auto">
          <a:xfrm>
            <a:off x="6080125" y="1628775"/>
            <a:ext cx="693738" cy="284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WS BP</a:t>
            </a:r>
          </a:p>
        </p:txBody>
      </p:sp>
      <p:sp>
        <p:nvSpPr>
          <p:cNvPr id="89" name="Text Box 33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0" name="Text Box 34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1" name="Text Box 35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92" name="Text Box 36"/>
          <p:cNvSpPr txBox="1">
            <a:spLocks noChangeArrowheads="1"/>
          </p:cNvSpPr>
          <p:nvPr/>
        </p:nvSpPr>
        <p:spPr bwMode="auto">
          <a:xfrm flipH="1">
            <a:off x="3335338" y="2636838"/>
            <a:ext cx="49847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PQL</a:t>
            </a:r>
          </a:p>
        </p:txBody>
      </p:sp>
      <p:sp>
        <p:nvSpPr>
          <p:cNvPr id="93" name="Text Box 37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94" name="Text Box 38"/>
          <p:cNvSpPr txBox="1">
            <a:spLocks noChangeArrowheads="1"/>
          </p:cNvSpPr>
          <p:nvPr/>
        </p:nvSpPr>
        <p:spPr bwMode="auto">
          <a:xfrm flipH="1">
            <a:off x="2500313" y="3643313"/>
            <a:ext cx="1141412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Vocabularies</a:t>
            </a:r>
          </a:p>
        </p:txBody>
      </p:sp>
      <p:sp>
        <p:nvSpPr>
          <p:cNvPr id="95" name="Text Box 39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96" name="Text Box 40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97" name="Text Box 41"/>
          <p:cNvSpPr txBox="1">
            <a:spLocks noChangeArrowheads="1"/>
          </p:cNvSpPr>
          <p:nvPr/>
        </p:nvSpPr>
        <p:spPr bwMode="auto">
          <a:xfrm flipH="1">
            <a:off x="5634038" y="2911475"/>
            <a:ext cx="1131887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SpectrumDM</a:t>
            </a:r>
          </a:p>
        </p:txBody>
      </p:sp>
      <p:sp>
        <p:nvSpPr>
          <p:cNvPr id="98" name="Text Box 42"/>
          <p:cNvSpPr txBox="1">
            <a:spLocks noChangeArrowheads="1"/>
          </p:cNvSpPr>
          <p:nvPr/>
        </p:nvSpPr>
        <p:spPr bwMode="auto">
          <a:xfrm flipH="1">
            <a:off x="6037263" y="3671888"/>
            <a:ext cx="727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SSLDM</a:t>
            </a:r>
          </a:p>
        </p:txBody>
      </p:sp>
      <p:sp>
        <p:nvSpPr>
          <p:cNvPr id="99" name="Text Box 43"/>
          <p:cNvSpPr txBox="1">
            <a:spLocks noChangeArrowheads="1"/>
          </p:cNvSpPr>
          <p:nvPr/>
        </p:nvSpPr>
        <p:spPr bwMode="auto">
          <a:xfrm flipH="1">
            <a:off x="5935663" y="4067175"/>
            <a:ext cx="8286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VOEvent</a:t>
            </a:r>
          </a:p>
        </p:txBody>
      </p:sp>
      <p:sp>
        <p:nvSpPr>
          <p:cNvPr id="100" name="Text Box 44"/>
          <p:cNvSpPr txBox="1">
            <a:spLocks noChangeArrowheads="1"/>
          </p:cNvSpPr>
          <p:nvPr/>
        </p:nvSpPr>
        <p:spPr bwMode="auto">
          <a:xfrm flipH="1">
            <a:off x="6059488" y="4448175"/>
            <a:ext cx="700087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SimDM</a:t>
            </a:r>
          </a:p>
        </p:txBody>
      </p:sp>
      <p:sp>
        <p:nvSpPr>
          <p:cNvPr id="101" name="Text Box 45"/>
          <p:cNvSpPr txBox="1">
            <a:spLocks noChangeArrowheads="1"/>
          </p:cNvSpPr>
          <p:nvPr/>
        </p:nvSpPr>
        <p:spPr bwMode="auto">
          <a:xfrm flipH="1">
            <a:off x="5691188" y="3292475"/>
            <a:ext cx="1073150" cy="284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ObsCoreDM</a:t>
            </a:r>
          </a:p>
        </p:txBody>
      </p:sp>
      <p:sp>
        <p:nvSpPr>
          <p:cNvPr id="102" name="Text Box 46"/>
          <p:cNvSpPr txBox="1">
            <a:spLocks noChangeArrowheads="1"/>
          </p:cNvSpPr>
          <p:nvPr/>
        </p:nvSpPr>
        <p:spPr bwMode="auto">
          <a:xfrm flipH="1">
            <a:off x="4859338" y="3644900"/>
            <a:ext cx="10556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ObsProvDM</a:t>
            </a:r>
          </a:p>
        </p:txBody>
      </p:sp>
      <p:sp>
        <p:nvSpPr>
          <p:cNvPr id="103" name="Text Box 47"/>
          <p:cNvSpPr txBox="1">
            <a:spLocks noChangeArrowheads="1"/>
          </p:cNvSpPr>
          <p:nvPr/>
        </p:nvSpPr>
        <p:spPr bwMode="auto">
          <a:xfrm flipH="1">
            <a:off x="4810125" y="3141663"/>
            <a:ext cx="7762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CharDM</a:t>
            </a:r>
          </a:p>
        </p:txBody>
      </p:sp>
      <p:sp>
        <p:nvSpPr>
          <p:cNvPr id="104" name="Text Box 48"/>
          <p:cNvSpPr txBox="1">
            <a:spLocks noChangeArrowheads="1"/>
          </p:cNvSpPr>
          <p:nvPr/>
        </p:nvSpPr>
        <p:spPr bwMode="auto">
          <a:xfrm flipH="1">
            <a:off x="4643438" y="4005263"/>
            <a:ext cx="760412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PhotDM</a:t>
            </a:r>
          </a:p>
        </p:txBody>
      </p:sp>
      <p:sp>
        <p:nvSpPr>
          <p:cNvPr id="105" name="Text Box 49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106" name="Text Box 50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107" name="Text Box 51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108" name="Text Box 52"/>
          <p:cNvSpPr txBox="1">
            <a:spLocks noChangeArrowheads="1"/>
          </p:cNvSpPr>
          <p:nvPr/>
        </p:nvSpPr>
        <p:spPr bwMode="auto">
          <a:xfrm>
            <a:off x="-80963" y="188913"/>
            <a:ext cx="1631951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LEVEL 2</a:t>
            </a:r>
          </a:p>
          <a:p>
            <a:pPr algn="ctr"/>
            <a:r>
              <a:rPr lang="en-US" b="1">
                <a:solidFill>
                  <a:srgbClr val="FF0000"/>
                </a:solidFill>
              </a:rPr>
              <a:t>All standards</a:t>
            </a:r>
          </a:p>
        </p:txBody>
      </p:sp>
      <p:sp>
        <p:nvSpPr>
          <p:cNvPr id="109" name="Text Box 53"/>
          <p:cNvSpPr txBox="1">
            <a:spLocks noChangeArrowheads="1"/>
          </p:cNvSpPr>
          <p:nvPr/>
        </p:nvSpPr>
        <p:spPr bwMode="auto">
          <a:xfrm>
            <a:off x="7167563" y="4811713"/>
            <a:ext cx="488950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FAP</a:t>
            </a:r>
          </a:p>
        </p:txBody>
      </p:sp>
      <p:sp>
        <p:nvSpPr>
          <p:cNvPr id="110" name="Text Box 5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11" name="Text Box 5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12" name="Text Box 5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13" name="Text Box 5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14" name="Text Box 58"/>
          <p:cNvSpPr txBox="1">
            <a:spLocks noChangeArrowheads="1"/>
          </p:cNvSpPr>
          <p:nvPr/>
        </p:nvSpPr>
        <p:spPr bwMode="auto">
          <a:xfrm>
            <a:off x="1131888" y="4522788"/>
            <a:ext cx="1012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TAPRegExt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168</Words>
  <Application>Microsoft Office PowerPoint</Application>
  <PresentationFormat>On-screen Show (4:3)</PresentationFormat>
  <Paragraphs>148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Verdana</vt:lpstr>
      <vt:lpstr>Custom Design</vt:lpstr>
      <vt:lpstr>PowerPoint Presentation</vt:lpstr>
      <vt:lpstr>PowerPoint Presentation</vt:lpstr>
      <vt:lpstr>PowerPoint Presentation</vt:lpstr>
    </vt:vector>
  </TitlesOfParts>
  <Company>ESA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 Arviset</dc:creator>
  <cp:lastModifiedBy>Christophe Arviset</cp:lastModifiedBy>
  <cp:revision>67</cp:revision>
  <dcterms:created xsi:type="dcterms:W3CDTF">2010-05-15T12:41:42Z</dcterms:created>
  <dcterms:modified xsi:type="dcterms:W3CDTF">2012-06-29T10:39:33Z</dcterms:modified>
</cp:coreProperties>
</file>